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8FA6EF-A950-C32D-6DE2-6146DD13B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B49ABD2-009F-84AD-3C53-8259F7DA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DAD985D-38F8-54BD-4E7A-0C447750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690811-62C3-E722-B4E9-F9BD4AB0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EAAAC5-BBC4-6650-76C5-61BC09EF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622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E71C51-3D0D-44E6-3500-7019815C4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AA91E1B-1945-1E1F-B409-D19390103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394F10-9EB2-5256-9D66-1CF29AE1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2C23049-1B36-3003-7D05-1664BF5F2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2FCE862-856F-9AE9-EF29-F93FE2E1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57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7CD702B-D269-9F7E-802A-810720A1B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8798720-B915-36B5-3D64-2E43BE9D0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65B790D-F97A-119D-BC4C-283FB0572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EADA60F-569F-0ACA-69BC-16C3EA58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96C4DF7-E880-0F69-617E-F4E53B09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2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16F95-6663-C5F0-600B-8E597B9C3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A74D5C-3B2F-1097-82CE-0E890454D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9B810-491E-B6BD-4A36-51183497A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DDA0F8A-D489-D5B3-DE71-3A30BD58B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7807EE-892B-5797-541D-2B311AB2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405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6DC19F-DE71-52C8-32D4-367C804C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863B636-B43F-6EC6-E8AD-F0BB699A3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E4171C-2D2C-A215-D7E9-D9F8A6DD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C24EEC-FE7B-F876-6DC8-96AE8E59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81BC703-696A-52D6-B03D-94144DD6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786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0E14C-1A61-B23D-178B-C16D1C66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5660FE-0347-ABF7-7626-8B0E5FB82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E54D947-C676-7161-B81A-C29998152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05C6D46-C817-A255-01A7-B99E6501F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73E5657-058F-C158-A3E9-FD6071A4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6374512-CF87-FA8B-1A13-7A6D6975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575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2B62BE-0A68-4475-6EF8-5455621B6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C0D0B4-2792-D314-1BA2-A2BB68E37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5FF9342-BFE3-523E-06B3-CC22A0D77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1FB6F45-F308-A4F3-3957-F6D8A14E5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6AA4972-947A-A3AC-8A7E-48FE51BED6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B8BBAB2-DC51-D597-7606-F89492E8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A255165-6888-3CF3-21C0-153A6D23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974EF30-5E27-A57D-222A-83BFCD9F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021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EB4D7E-57F0-BFDA-7484-4F7EDC18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745FDF90-6D58-8C7C-2130-F9033F997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D5DD880-47C0-7A00-0F77-B6238628B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38410809-3C5A-C512-03F4-1A9729710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200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07FAEE7-0B3D-5EBF-134D-0720C9BB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1AEBA07-9CE5-95FC-1B89-E96DEAD3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D639586-F03F-E416-AF49-675F8139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645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A8E425-DE3F-C2B4-7C1A-26C0538D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1137BD-7D75-667F-4B73-8A1635706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8A06AA9-A613-7EB1-AF04-394B40881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D0DEC8-32B8-E569-9C7B-12F8CA08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E0E7226-6696-9A7F-F316-20C48E26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A65204E-3C11-9F96-1B86-41B70D91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2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B0ED15-785C-64D3-D2FB-5C177117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11F5927-DCB8-9268-2F42-DD3611208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A25E253-CBCA-86E5-CA7E-D20E82CF2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544C757-BD2D-A0A1-6B94-24346FF55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9BB2E2B-0CCF-4DA3-04DF-1A084B76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E2B316-4230-5582-CAAF-10C7CECE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882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CD7901F-9FE0-6C82-231B-F73F6097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0A1376F-B0BA-04FD-8ECB-5FB5DE7A5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CEEB6A4-BB21-85F8-C79C-0214CB117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ACFA89-9011-42CE-9378-236A17E75376}" type="datetimeFigureOut">
              <a:rPr lang="sl-SI" smtClean="0"/>
              <a:t>12.03.2026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701FD38-6177-841D-A71C-D7CA9CC73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2A4DDA5-E408-438A-EA94-DDC7F366A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782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zelena&#10;&#10;Opis je samodejno ustvarjen">
            <a:extLst>
              <a:ext uri="{FF2B5EF4-FFF2-40B4-BE49-F238E27FC236}">
                <a16:creationId xmlns:a16="http://schemas.microsoft.com/office/drawing/2014/main" id="{0A0B644A-E27F-05B4-FDDD-9DA138B2A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 r="-833"/>
          <a:stretch/>
        </p:blipFill>
        <p:spPr>
          <a:xfrm>
            <a:off x="6730259" y="3731491"/>
            <a:ext cx="5615709" cy="3126509"/>
          </a:xfrm>
          <a:prstGeom prst="rect">
            <a:avLst/>
          </a:prstGeom>
        </p:spPr>
      </p:pic>
      <p:pic>
        <p:nvPicPr>
          <p:cNvPr id="7" name="Slika 6" descr="Slika, ki vsebuje besede grafika, grafično oblikovanje&#10;&#10;Opis je samodejno ustvarjen">
            <a:extLst>
              <a:ext uri="{FF2B5EF4-FFF2-40B4-BE49-F238E27FC236}">
                <a16:creationId xmlns:a16="http://schemas.microsoft.com/office/drawing/2014/main" id="{0942FC55-132D-D4F0-590E-A4A2305E9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62" y="373867"/>
            <a:ext cx="2434424" cy="1132076"/>
          </a:xfrm>
          <a:prstGeom prst="rect">
            <a:avLst/>
          </a:prstGeom>
        </p:spPr>
      </p:pic>
      <p:pic>
        <p:nvPicPr>
          <p:cNvPr id="9" name="Slika 8" descr="Slika, ki vsebuje besede besedilo, logotip, pisava, grafika&#10;&#10;Opis je samodejno ustvarjen">
            <a:extLst>
              <a:ext uri="{FF2B5EF4-FFF2-40B4-BE49-F238E27FC236}">
                <a16:creationId xmlns:a16="http://schemas.microsoft.com/office/drawing/2014/main" id="{63146D1E-CA63-7478-5965-39BCD0B56C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324" y="340561"/>
            <a:ext cx="2118292" cy="1165382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151260B-52F6-153F-2269-8B9BC22488E3}"/>
              </a:ext>
            </a:extLst>
          </p:cNvPr>
          <p:cNvSpPr txBox="1"/>
          <p:nvPr/>
        </p:nvSpPr>
        <p:spPr>
          <a:xfrm>
            <a:off x="3864635" y="804246"/>
            <a:ext cx="43339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b="1" dirty="0"/>
              <a:t>VIVUS</a:t>
            </a:r>
            <a:r>
              <a:rPr lang="sl-SI" dirty="0"/>
              <a:t>, 9. konferenca </a:t>
            </a:r>
          </a:p>
          <a:p>
            <a:pPr algn="ctr"/>
            <a:r>
              <a:rPr lang="sl-SI" b="1" dirty="0">
                <a:solidFill>
                  <a:schemeClr val="accent6">
                    <a:lumMod val="50000"/>
                  </a:schemeClr>
                </a:solidFill>
              </a:rPr>
              <a:t>»</a:t>
            </a:r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 Od znanja do prakse v sodobnem kmetijstvu in prehrani</a:t>
            </a:r>
            <a:r>
              <a:rPr lang="sl-SI" b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</a:p>
        </p:txBody>
      </p:sp>
      <p:sp>
        <p:nvSpPr>
          <p:cNvPr id="14" name="Naslov 1">
            <a:extLst>
              <a:ext uri="{FF2B5EF4-FFF2-40B4-BE49-F238E27FC236}">
                <a16:creationId xmlns:a16="http://schemas.microsoft.com/office/drawing/2014/main" id="{E6783A57-2D33-C795-3A34-F1ED1A790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2405466"/>
            <a:ext cx="8229600" cy="1442085"/>
          </a:xfrm>
        </p:spPr>
        <p:txBody>
          <a:bodyPr>
            <a:normAutofit/>
          </a:bodyPr>
          <a:lstStyle/>
          <a:p>
            <a:r>
              <a:rPr lang="sl-SI" sz="5400" dirty="0"/>
              <a:t>Naslov prispevka</a:t>
            </a:r>
          </a:p>
        </p:txBody>
      </p:sp>
      <p:sp>
        <p:nvSpPr>
          <p:cNvPr id="15" name="Podnaslov 2">
            <a:extLst>
              <a:ext uri="{FF2B5EF4-FFF2-40B4-BE49-F238E27FC236}">
                <a16:creationId xmlns:a16="http://schemas.microsoft.com/office/drawing/2014/main" id="{B068182E-1A24-B303-85A8-ADB1A9681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0803" y="4471641"/>
            <a:ext cx="3301041" cy="1655762"/>
          </a:xfrm>
        </p:spPr>
        <p:txBody>
          <a:bodyPr>
            <a:normAutofit/>
          </a:bodyPr>
          <a:lstStyle/>
          <a:p>
            <a:pPr algn="r"/>
            <a:r>
              <a:rPr lang="sl-SI" sz="2000" dirty="0"/>
              <a:t>Ime Priimek, naziv</a:t>
            </a:r>
          </a:p>
          <a:p>
            <a:pPr algn="r"/>
            <a:r>
              <a:rPr lang="sl-SI" sz="2000" dirty="0"/>
              <a:t>Ustanova</a:t>
            </a:r>
          </a:p>
          <a:p>
            <a:pPr algn="r"/>
            <a:r>
              <a:rPr lang="sl-SI" sz="2000" dirty="0"/>
              <a:t>Kraj, datum</a:t>
            </a:r>
          </a:p>
        </p:txBody>
      </p:sp>
    </p:spTree>
    <p:extLst>
      <p:ext uri="{BB962C8B-B14F-4D97-AF65-F5344CB8AC3E}">
        <p14:creationId xmlns:p14="http://schemas.microsoft.com/office/powerpoint/2010/main" val="406816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zelena&#10;&#10;Opis je samodejno ustvarjen">
            <a:extLst>
              <a:ext uri="{FF2B5EF4-FFF2-40B4-BE49-F238E27FC236}">
                <a16:creationId xmlns:a16="http://schemas.microsoft.com/office/drawing/2014/main" id="{896D3708-DA50-3EC7-1036-DAF87E91B0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63"/>
          <a:stretch/>
        </p:blipFill>
        <p:spPr>
          <a:xfrm>
            <a:off x="9421092" y="5097813"/>
            <a:ext cx="2770908" cy="1760187"/>
          </a:xfrm>
        </p:spPr>
      </p:pic>
      <p:pic>
        <p:nvPicPr>
          <p:cNvPr id="6" name="Slika 5" descr="Slika, ki vsebuje besede besedilo, logotip, pisava, grafika&#10;&#10;Opis je samodejno ustvarjen">
            <a:extLst>
              <a:ext uri="{FF2B5EF4-FFF2-40B4-BE49-F238E27FC236}">
                <a16:creationId xmlns:a16="http://schemas.microsoft.com/office/drawing/2014/main" id="{338C536D-9169-471A-AB9E-D7399A3641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106" y="144016"/>
            <a:ext cx="1139585" cy="62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Širokozaslonsko</PresentationFormat>
  <Paragraphs>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Officeova tema</vt:lpstr>
      <vt:lpstr>Naslov prispevka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prispevka</dc:title>
  <dc:creator>Tina Zorman</dc:creator>
  <cp:lastModifiedBy>Manca Grčar</cp:lastModifiedBy>
  <cp:revision>4</cp:revision>
  <dcterms:created xsi:type="dcterms:W3CDTF">2024-02-26T13:56:23Z</dcterms:created>
  <dcterms:modified xsi:type="dcterms:W3CDTF">2026-03-12T14:20:24Z</dcterms:modified>
</cp:coreProperties>
</file>