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60" r:id="rId5"/>
    <p:sldId id="259" r:id="rId6"/>
  </p:sldIdLst>
  <p:sldSz cx="30240288" cy="42840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6A2C"/>
    <a:srgbClr val="385329"/>
    <a:srgbClr val="384B33"/>
    <a:srgbClr val="38602E"/>
    <a:srgbClr val="9BB697"/>
    <a:srgbClr val="CADDC4"/>
    <a:srgbClr val="5BC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Srednji slog 2 – poudarek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9" d="100"/>
          <a:sy n="19" d="100"/>
        </p:scale>
        <p:origin x="3048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7011132"/>
            <a:ext cx="25704245" cy="14914762"/>
          </a:xfrm>
        </p:spPr>
        <p:txBody>
          <a:bodyPr anchor="b"/>
          <a:lstStyle>
            <a:lvl1pPr algn="ctr">
              <a:defRPr sz="19843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22501064"/>
            <a:ext cx="22680216" cy="10343147"/>
          </a:xfrm>
        </p:spPr>
        <p:txBody>
          <a:bodyPr/>
          <a:lstStyle>
            <a:lvl1pPr marL="0" indent="0" algn="ctr">
              <a:buNone/>
              <a:defRPr sz="7937"/>
            </a:lvl1pPr>
            <a:lvl2pPr marL="1512006" indent="0" algn="ctr">
              <a:buNone/>
              <a:defRPr sz="6614"/>
            </a:lvl2pPr>
            <a:lvl3pPr marL="3024012" indent="0" algn="ctr">
              <a:buNone/>
              <a:defRPr sz="5953"/>
            </a:lvl3pPr>
            <a:lvl4pPr marL="4536018" indent="0" algn="ctr">
              <a:buNone/>
              <a:defRPr sz="5291"/>
            </a:lvl4pPr>
            <a:lvl5pPr marL="6048024" indent="0" algn="ctr">
              <a:buNone/>
              <a:defRPr sz="5291"/>
            </a:lvl5pPr>
            <a:lvl6pPr marL="7560031" indent="0" algn="ctr">
              <a:buNone/>
              <a:defRPr sz="5291"/>
            </a:lvl6pPr>
            <a:lvl7pPr marL="9072037" indent="0" algn="ctr">
              <a:buNone/>
              <a:defRPr sz="5291"/>
            </a:lvl7pPr>
            <a:lvl8pPr marL="10584043" indent="0" algn="ctr">
              <a:buNone/>
              <a:defRPr sz="5291"/>
            </a:lvl8pPr>
            <a:lvl9pPr marL="12096049" indent="0" algn="ctr">
              <a:buNone/>
              <a:defRPr sz="5291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B637-1672-47BD-ACCF-5F3DDCA7B821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3676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B637-1672-47BD-ACCF-5F3DDCA7B821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0484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2280848"/>
            <a:ext cx="6520562" cy="36305153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1" y="2280848"/>
            <a:ext cx="19183683" cy="36305153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B637-1672-47BD-ACCF-5F3DDCA7B821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89754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B637-1672-47BD-ACCF-5F3DDCA7B821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8602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10680331"/>
            <a:ext cx="26082248" cy="17820361"/>
          </a:xfrm>
        </p:spPr>
        <p:txBody>
          <a:bodyPr anchor="b"/>
          <a:lstStyle>
            <a:lvl1pPr>
              <a:defRPr sz="19843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2" y="28669280"/>
            <a:ext cx="26082248" cy="9371307"/>
          </a:xfrm>
        </p:spPr>
        <p:txBody>
          <a:bodyPr/>
          <a:lstStyle>
            <a:lvl1pPr marL="0" indent="0">
              <a:buNone/>
              <a:defRPr sz="7937">
                <a:solidFill>
                  <a:schemeClr val="tx1"/>
                </a:solidFill>
              </a:defRPr>
            </a:lvl1pPr>
            <a:lvl2pPr marL="151200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2pPr>
            <a:lvl3pPr marL="3024012" indent="0">
              <a:buNone/>
              <a:defRPr sz="5953">
                <a:solidFill>
                  <a:schemeClr val="tx1">
                    <a:tint val="75000"/>
                  </a:schemeClr>
                </a:solidFill>
              </a:defRPr>
            </a:lvl3pPr>
            <a:lvl4pPr marL="4536018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4pPr>
            <a:lvl5pPr marL="6048024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5pPr>
            <a:lvl6pPr marL="7560031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6pPr>
            <a:lvl7pPr marL="9072037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7pPr>
            <a:lvl8pPr marL="10584043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8pPr>
            <a:lvl9pPr marL="12096049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B637-1672-47BD-ACCF-5F3DDCA7B821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7373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0" y="11404240"/>
            <a:ext cx="12852122" cy="27181761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6" y="11404240"/>
            <a:ext cx="12852122" cy="27181761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B637-1672-47BD-ACCF-5F3DDCA7B821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0184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280857"/>
            <a:ext cx="26082248" cy="828047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2" y="10501820"/>
            <a:ext cx="12793057" cy="5146780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2" y="15648601"/>
            <a:ext cx="12793057" cy="23016734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48" y="10501820"/>
            <a:ext cx="12856061" cy="5146780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48" y="15648601"/>
            <a:ext cx="12856061" cy="23016734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B637-1672-47BD-ACCF-5F3DDCA7B821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9524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B637-1672-47BD-ACCF-5F3DDCA7B821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3520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B637-1672-47BD-ACCF-5F3DDCA7B821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7295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6018"/>
            <a:ext cx="9753280" cy="9996064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1" y="6168216"/>
            <a:ext cx="15309146" cy="30444362"/>
          </a:xfrm>
        </p:spPr>
        <p:txBody>
          <a:bodyPr/>
          <a:lstStyle>
            <a:lvl1pPr>
              <a:defRPr sz="10583"/>
            </a:lvl1pPr>
            <a:lvl2pPr>
              <a:defRPr sz="9260"/>
            </a:lvl2pPr>
            <a:lvl3pPr>
              <a:defRPr sz="7937"/>
            </a:lvl3pPr>
            <a:lvl4pPr>
              <a:defRPr sz="6614"/>
            </a:lvl4pPr>
            <a:lvl5pPr>
              <a:defRPr sz="6614"/>
            </a:lvl5pPr>
            <a:lvl6pPr>
              <a:defRPr sz="6614"/>
            </a:lvl6pPr>
            <a:lvl7pPr>
              <a:defRPr sz="6614"/>
            </a:lvl7pPr>
            <a:lvl8pPr>
              <a:defRPr sz="6614"/>
            </a:lvl8pPr>
            <a:lvl9pPr>
              <a:defRPr sz="6614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52082"/>
            <a:ext cx="9753280" cy="23810073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B637-1672-47BD-ACCF-5F3DDCA7B821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5992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6018"/>
            <a:ext cx="9753280" cy="9996064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6168216"/>
            <a:ext cx="15309146" cy="30444362"/>
          </a:xfrm>
        </p:spPr>
        <p:txBody>
          <a:bodyPr anchor="t"/>
          <a:lstStyle>
            <a:lvl1pPr marL="0" indent="0">
              <a:buNone/>
              <a:defRPr sz="10583"/>
            </a:lvl1pPr>
            <a:lvl2pPr marL="1512006" indent="0">
              <a:buNone/>
              <a:defRPr sz="9260"/>
            </a:lvl2pPr>
            <a:lvl3pPr marL="3024012" indent="0">
              <a:buNone/>
              <a:defRPr sz="7937"/>
            </a:lvl3pPr>
            <a:lvl4pPr marL="4536018" indent="0">
              <a:buNone/>
              <a:defRPr sz="6614"/>
            </a:lvl4pPr>
            <a:lvl5pPr marL="6048024" indent="0">
              <a:buNone/>
              <a:defRPr sz="6614"/>
            </a:lvl5pPr>
            <a:lvl6pPr marL="7560031" indent="0">
              <a:buNone/>
              <a:defRPr sz="6614"/>
            </a:lvl6pPr>
            <a:lvl7pPr marL="9072037" indent="0">
              <a:buNone/>
              <a:defRPr sz="6614"/>
            </a:lvl7pPr>
            <a:lvl8pPr marL="10584043" indent="0">
              <a:buNone/>
              <a:defRPr sz="6614"/>
            </a:lvl8pPr>
            <a:lvl9pPr marL="12096049" indent="0">
              <a:buNone/>
              <a:defRPr sz="6614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52082"/>
            <a:ext cx="9753280" cy="23810073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B637-1672-47BD-ACCF-5F3DDCA7B821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6235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0" y="2280857"/>
            <a:ext cx="26082248" cy="8280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0" y="11404240"/>
            <a:ext cx="26082248" cy="27181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3B637-1672-47BD-ACCF-5F3DDCA7B821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433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4012" rtl="0" eaLnBrk="1" latinLnBrk="0" hangingPunct="1">
        <a:lnSpc>
          <a:spcPct val="90000"/>
        </a:lnSpc>
        <a:spcBef>
          <a:spcPct val="0"/>
        </a:spcBef>
        <a:buNone/>
        <a:defRPr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602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CE3B01-955A-DEEC-13C1-8AF74251E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7">
            <a:extLst>
              <a:ext uri="{FF2B5EF4-FFF2-40B4-BE49-F238E27FC236}">
                <a16:creationId xmlns:a16="http://schemas.microsoft.com/office/drawing/2014/main" id="{7EF3B221-FEE0-1B80-37EA-57883B4BCAF0}"/>
              </a:ext>
            </a:extLst>
          </p:cNvPr>
          <p:cNvSpPr/>
          <p:nvPr/>
        </p:nvSpPr>
        <p:spPr>
          <a:xfrm>
            <a:off x="335062" y="18398853"/>
            <a:ext cx="10123691" cy="9628569"/>
          </a:xfrm>
          <a:prstGeom prst="rect">
            <a:avLst/>
          </a:prstGeom>
          <a:solidFill>
            <a:srgbClr val="CADDC4">
              <a:alpha val="49000"/>
            </a:srgb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/>
          </a:p>
        </p:txBody>
      </p:sp>
      <p:sp>
        <p:nvSpPr>
          <p:cNvPr id="6" name="Rectángulo 8">
            <a:extLst>
              <a:ext uri="{FF2B5EF4-FFF2-40B4-BE49-F238E27FC236}">
                <a16:creationId xmlns:a16="http://schemas.microsoft.com/office/drawing/2014/main" id="{C1BE0CFF-20CB-AB94-33CE-D668B0CEB4FF}"/>
              </a:ext>
            </a:extLst>
          </p:cNvPr>
          <p:cNvSpPr/>
          <p:nvPr/>
        </p:nvSpPr>
        <p:spPr>
          <a:xfrm>
            <a:off x="10797230" y="11089754"/>
            <a:ext cx="19053256" cy="17096861"/>
          </a:xfrm>
          <a:prstGeom prst="rect">
            <a:avLst/>
          </a:prstGeom>
          <a:solidFill>
            <a:schemeClr val="bg1">
              <a:alpha val="9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71" dirty="0"/>
              <a:t>  </a:t>
            </a:r>
          </a:p>
        </p:txBody>
      </p:sp>
      <p:sp>
        <p:nvSpPr>
          <p:cNvPr id="7" name="Rectángulo 10">
            <a:extLst>
              <a:ext uri="{FF2B5EF4-FFF2-40B4-BE49-F238E27FC236}">
                <a16:creationId xmlns:a16="http://schemas.microsoft.com/office/drawing/2014/main" id="{75454470-F7C8-48E0-6B68-41119A29B892}"/>
              </a:ext>
            </a:extLst>
          </p:cNvPr>
          <p:cNvSpPr/>
          <p:nvPr/>
        </p:nvSpPr>
        <p:spPr>
          <a:xfrm>
            <a:off x="11405159" y="18452900"/>
            <a:ext cx="3079261" cy="5509177"/>
          </a:xfrm>
          <a:prstGeom prst="rect">
            <a:avLst/>
          </a:prstGeom>
          <a:solidFill>
            <a:srgbClr val="9BB6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 dirty="0"/>
          </a:p>
        </p:txBody>
      </p:sp>
      <p:sp>
        <p:nvSpPr>
          <p:cNvPr id="8" name="Rectángulo 11">
            <a:extLst>
              <a:ext uri="{FF2B5EF4-FFF2-40B4-BE49-F238E27FC236}">
                <a16:creationId xmlns:a16="http://schemas.microsoft.com/office/drawing/2014/main" id="{F4F68DAB-370C-1DA4-FD29-557BAF4FFAD7}"/>
              </a:ext>
            </a:extLst>
          </p:cNvPr>
          <p:cNvSpPr/>
          <p:nvPr/>
        </p:nvSpPr>
        <p:spPr>
          <a:xfrm>
            <a:off x="10785682" y="9330636"/>
            <a:ext cx="19064804" cy="1566111"/>
          </a:xfrm>
          <a:prstGeom prst="rect">
            <a:avLst/>
          </a:prstGeom>
          <a:solidFill>
            <a:srgbClr val="38602E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 dirty="0"/>
          </a:p>
        </p:txBody>
      </p:sp>
      <p:graphicFrame>
        <p:nvGraphicFramePr>
          <p:cNvPr id="9" name="Tabla 15">
            <a:extLst>
              <a:ext uri="{FF2B5EF4-FFF2-40B4-BE49-F238E27FC236}">
                <a16:creationId xmlns:a16="http://schemas.microsoft.com/office/drawing/2014/main" id="{CF0EC852-2494-A361-CE12-0AEB3898A17D}"/>
              </a:ext>
            </a:extLst>
          </p:cNvPr>
          <p:cNvGraphicFramePr>
            <a:graphicFrameLocks noGrp="1"/>
          </p:cNvGraphicFramePr>
          <p:nvPr/>
        </p:nvGraphicFramePr>
        <p:xfrm>
          <a:off x="19127891" y="17905415"/>
          <a:ext cx="9973510" cy="6056660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1994702">
                  <a:extLst>
                    <a:ext uri="{9D8B030D-6E8A-4147-A177-3AD203B41FA5}">
                      <a16:colId xmlns:a16="http://schemas.microsoft.com/office/drawing/2014/main" val="2581945635"/>
                    </a:ext>
                  </a:extLst>
                </a:gridCol>
                <a:gridCol w="1994702">
                  <a:extLst>
                    <a:ext uri="{9D8B030D-6E8A-4147-A177-3AD203B41FA5}">
                      <a16:colId xmlns:a16="http://schemas.microsoft.com/office/drawing/2014/main" val="1311242281"/>
                    </a:ext>
                  </a:extLst>
                </a:gridCol>
                <a:gridCol w="1994702">
                  <a:extLst>
                    <a:ext uri="{9D8B030D-6E8A-4147-A177-3AD203B41FA5}">
                      <a16:colId xmlns:a16="http://schemas.microsoft.com/office/drawing/2014/main" val="576665038"/>
                    </a:ext>
                  </a:extLst>
                </a:gridCol>
                <a:gridCol w="1994702">
                  <a:extLst>
                    <a:ext uri="{9D8B030D-6E8A-4147-A177-3AD203B41FA5}">
                      <a16:colId xmlns:a16="http://schemas.microsoft.com/office/drawing/2014/main" val="756634555"/>
                    </a:ext>
                  </a:extLst>
                </a:gridCol>
                <a:gridCol w="1994702">
                  <a:extLst>
                    <a:ext uri="{9D8B030D-6E8A-4147-A177-3AD203B41FA5}">
                      <a16:colId xmlns:a16="http://schemas.microsoft.com/office/drawing/2014/main" val="2609625798"/>
                    </a:ext>
                  </a:extLst>
                </a:gridCol>
              </a:tblGrid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9BB6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9BB6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9BB6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9BB6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9BB6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304912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375713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416857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603507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29125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611130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442471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64352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145208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519569"/>
                  </a:ext>
                </a:extLst>
              </a:tr>
            </a:tbl>
          </a:graphicData>
        </a:graphic>
      </p:graphicFrame>
      <p:sp>
        <p:nvSpPr>
          <p:cNvPr id="10" name="Rectángulo 16">
            <a:extLst>
              <a:ext uri="{FF2B5EF4-FFF2-40B4-BE49-F238E27FC236}">
                <a16:creationId xmlns:a16="http://schemas.microsoft.com/office/drawing/2014/main" id="{217204DD-D7F0-3783-2679-AE56CE4163A6}"/>
              </a:ext>
            </a:extLst>
          </p:cNvPr>
          <p:cNvSpPr/>
          <p:nvPr/>
        </p:nvSpPr>
        <p:spPr>
          <a:xfrm>
            <a:off x="10808405" y="28406672"/>
            <a:ext cx="10829223" cy="9322699"/>
          </a:xfrm>
          <a:prstGeom prst="rect">
            <a:avLst/>
          </a:prstGeom>
          <a:solidFill>
            <a:srgbClr val="9BB697">
              <a:alpha val="49000"/>
            </a:srgb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/>
          </a:p>
        </p:txBody>
      </p:sp>
      <p:sp>
        <p:nvSpPr>
          <p:cNvPr id="11" name="Rectángulo 17">
            <a:extLst>
              <a:ext uri="{FF2B5EF4-FFF2-40B4-BE49-F238E27FC236}">
                <a16:creationId xmlns:a16="http://schemas.microsoft.com/office/drawing/2014/main" id="{19C3B9BC-711E-602C-290D-2BD935C7FDC8}"/>
              </a:ext>
            </a:extLst>
          </p:cNvPr>
          <p:cNvSpPr/>
          <p:nvPr/>
        </p:nvSpPr>
        <p:spPr>
          <a:xfrm>
            <a:off x="389803" y="37926005"/>
            <a:ext cx="21299533" cy="4586766"/>
          </a:xfrm>
          <a:prstGeom prst="rect">
            <a:avLst/>
          </a:prstGeom>
          <a:solidFill>
            <a:srgbClr val="CADDC4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 dirty="0"/>
          </a:p>
        </p:txBody>
      </p:sp>
      <p:sp>
        <p:nvSpPr>
          <p:cNvPr id="12" name="Rectángulo 18">
            <a:extLst>
              <a:ext uri="{FF2B5EF4-FFF2-40B4-BE49-F238E27FC236}">
                <a16:creationId xmlns:a16="http://schemas.microsoft.com/office/drawing/2014/main" id="{EB36F0C0-17E0-A816-87A9-0F08565C27A9}"/>
              </a:ext>
            </a:extLst>
          </p:cNvPr>
          <p:cNvSpPr/>
          <p:nvPr/>
        </p:nvSpPr>
        <p:spPr>
          <a:xfrm>
            <a:off x="21971045" y="37932834"/>
            <a:ext cx="7879440" cy="4586766"/>
          </a:xfrm>
          <a:prstGeom prst="rect">
            <a:avLst/>
          </a:prstGeom>
          <a:solidFill>
            <a:srgbClr val="CADDC4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/>
          </a:p>
        </p:txBody>
      </p:sp>
      <p:sp>
        <p:nvSpPr>
          <p:cNvPr id="13" name="Rectángulo 19">
            <a:extLst>
              <a:ext uri="{FF2B5EF4-FFF2-40B4-BE49-F238E27FC236}">
                <a16:creationId xmlns:a16="http://schemas.microsoft.com/office/drawing/2014/main" id="{FE4FDE8E-C241-7321-C0C7-795254661895}"/>
              </a:ext>
            </a:extLst>
          </p:cNvPr>
          <p:cNvSpPr/>
          <p:nvPr/>
        </p:nvSpPr>
        <p:spPr>
          <a:xfrm>
            <a:off x="335062" y="9330636"/>
            <a:ext cx="10098684" cy="8243253"/>
          </a:xfrm>
          <a:prstGeom prst="rect">
            <a:avLst/>
          </a:prstGeom>
          <a:solidFill>
            <a:srgbClr val="9BB697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 dirty="0"/>
          </a:p>
        </p:txBody>
      </p:sp>
      <p:sp>
        <p:nvSpPr>
          <p:cNvPr id="14" name="Rectángulo 22">
            <a:extLst>
              <a:ext uri="{FF2B5EF4-FFF2-40B4-BE49-F238E27FC236}">
                <a16:creationId xmlns:a16="http://schemas.microsoft.com/office/drawing/2014/main" id="{514C9E8B-F303-BFC3-C0D7-085D0B7CA354}"/>
              </a:ext>
            </a:extLst>
          </p:cNvPr>
          <p:cNvSpPr/>
          <p:nvPr/>
        </p:nvSpPr>
        <p:spPr>
          <a:xfrm>
            <a:off x="389803" y="28406671"/>
            <a:ext cx="10076448" cy="9322699"/>
          </a:xfrm>
          <a:prstGeom prst="rect">
            <a:avLst/>
          </a:prstGeom>
          <a:solidFill>
            <a:srgbClr val="9BB697">
              <a:alpha val="49000"/>
            </a:srgb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/>
          </a:p>
        </p:txBody>
      </p:sp>
      <p:sp>
        <p:nvSpPr>
          <p:cNvPr id="15" name="Rectángulo 24">
            <a:extLst>
              <a:ext uri="{FF2B5EF4-FFF2-40B4-BE49-F238E27FC236}">
                <a16:creationId xmlns:a16="http://schemas.microsoft.com/office/drawing/2014/main" id="{942074B2-35DE-E6E2-0EF6-A1906E0F5A54}"/>
              </a:ext>
            </a:extLst>
          </p:cNvPr>
          <p:cNvSpPr/>
          <p:nvPr/>
        </p:nvSpPr>
        <p:spPr>
          <a:xfrm>
            <a:off x="21971044" y="28406672"/>
            <a:ext cx="7879441" cy="9322699"/>
          </a:xfrm>
          <a:prstGeom prst="rect">
            <a:avLst/>
          </a:prstGeom>
          <a:solidFill>
            <a:srgbClr val="9BB697">
              <a:alpha val="49000"/>
            </a:srgb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/>
          </a:p>
        </p:txBody>
      </p:sp>
      <p:sp>
        <p:nvSpPr>
          <p:cNvPr id="16" name="Rectángulo 29">
            <a:extLst>
              <a:ext uri="{FF2B5EF4-FFF2-40B4-BE49-F238E27FC236}">
                <a16:creationId xmlns:a16="http://schemas.microsoft.com/office/drawing/2014/main" id="{5E228AD3-104B-B41D-284B-8F95C39365DD}"/>
              </a:ext>
            </a:extLst>
          </p:cNvPr>
          <p:cNvSpPr/>
          <p:nvPr/>
        </p:nvSpPr>
        <p:spPr>
          <a:xfrm>
            <a:off x="1064740" y="11326764"/>
            <a:ext cx="9189662" cy="1914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66596" eaLnBrk="0" hangingPunct="0">
              <a:spcBef>
                <a:spcPct val="50000"/>
              </a:spcBef>
            </a:pP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želji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lahko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urejate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velikost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pisave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razporeditev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delov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barvno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shemo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Vse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spremembe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zvezi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prikazom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ozadja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naslova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treba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opraviti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ravni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glavnega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diapozitiva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7" name="Rectángulo 30">
            <a:extLst>
              <a:ext uri="{FF2B5EF4-FFF2-40B4-BE49-F238E27FC236}">
                <a16:creationId xmlns:a16="http://schemas.microsoft.com/office/drawing/2014/main" id="{56D557E1-8A45-9C88-9A2F-DE3CAFDA60E6}"/>
              </a:ext>
            </a:extLst>
          </p:cNvPr>
          <p:cNvSpPr/>
          <p:nvPr/>
        </p:nvSpPr>
        <p:spPr>
          <a:xfrm>
            <a:off x="1116614" y="19985022"/>
            <a:ext cx="8389865" cy="4377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Kako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uporabiti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predlogo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plakat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</a:p>
          <a:p>
            <a:pPr>
              <a:spcBef>
                <a:spcPct val="20000"/>
              </a:spcBef>
            </a:pP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Preprosto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označite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besedilo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zamenjajte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vnosom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lastnega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besedila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kopirajte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prilepite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besedilo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dokumenta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MS Word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predstavitve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PowerPointu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spcBef>
                <a:spcPct val="20000"/>
              </a:spcBef>
            </a:pP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Osnovno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besedilo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velikost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pisave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sme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biti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manjša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 20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točk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Poskusite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ohraniti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levo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poravnano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osnovno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besedilo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besedila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utemeljujte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8" name="Rectángulo 31">
            <a:extLst>
              <a:ext uri="{FF2B5EF4-FFF2-40B4-BE49-F238E27FC236}">
                <a16:creationId xmlns:a16="http://schemas.microsoft.com/office/drawing/2014/main" id="{C01F8216-47D5-2713-C01D-0C76A8093D44}"/>
              </a:ext>
            </a:extLst>
          </p:cNvPr>
          <p:cNvSpPr/>
          <p:nvPr/>
        </p:nvSpPr>
        <p:spPr>
          <a:xfrm>
            <a:off x="971205" y="29983027"/>
            <a:ext cx="9376733" cy="6473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7429" indent="-237429" defTabSz="566596" eaLnBrk="0" hangingPunct="0">
              <a:buSzPct val="60000"/>
            </a:pP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Nasveti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izdelavo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uspešnega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plakata</a:t>
            </a:r>
            <a:r>
              <a:rPr lang="sl-SI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37429" indent="-237429" defTabSz="566596" eaLnBrk="0" hangingPunct="0">
              <a:buSzPct val="60000"/>
            </a:pPr>
            <a:endParaRPr lang="en-AU" sz="2962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7429" indent="-237429" defTabSz="566596" eaLnBrk="0" hangingPunct="0">
              <a:buSzPct val="60000"/>
            </a:pP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Preoblikujte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članek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obliko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plakata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tj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poenostavite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vse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izogibajte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prevelikemu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številu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podatkov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37429" indent="-237429" defTabSz="566596" eaLnBrk="0" hangingPunct="0">
              <a:buSzPct val="60000"/>
            </a:pP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Naslovi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vsebujejo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več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kot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besed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morajo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napisani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velikimi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malimi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črkami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ne z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velikimi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tiskanimi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črkami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Poenostavite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naslove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37429" indent="-237429" defTabSz="566596" eaLnBrk="0" hangingPunct="0">
              <a:buSzPct val="60000"/>
            </a:pP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Poskusite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pisati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celih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stavkov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velikimi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tiskanimi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črkami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podčrtavati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poudarite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svoje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stališče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namesto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tega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uporabite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krepke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znake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37429" indent="-237429" defTabSz="566596" eaLnBrk="0" hangingPunct="0">
              <a:buSzPct val="60000"/>
            </a:pP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postavitvi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plakata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pustite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bel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prostor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okoli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besedila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Plakat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sme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prenatrpan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37429" indent="-237429" defTabSz="566596" eaLnBrk="0" hangingPunct="0">
              <a:buSzPct val="60000"/>
            </a:pP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Preverite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pravopis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prosite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nekoga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popravi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962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ángulo 32">
            <a:extLst>
              <a:ext uri="{FF2B5EF4-FFF2-40B4-BE49-F238E27FC236}">
                <a16:creationId xmlns:a16="http://schemas.microsoft.com/office/drawing/2014/main" id="{A26D43C5-9D70-9B0F-1D5B-A7AF31F9275B}"/>
              </a:ext>
            </a:extLst>
          </p:cNvPr>
          <p:cNvSpPr/>
          <p:nvPr/>
        </p:nvSpPr>
        <p:spPr>
          <a:xfrm>
            <a:off x="11110705" y="29979280"/>
            <a:ext cx="9963053" cy="1003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66596">
              <a:spcBef>
                <a:spcPct val="50000"/>
              </a:spcBef>
            </a:pP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besedilo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označite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nadomestite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svojim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besedilom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0" name="Rectángulo 33">
            <a:extLst>
              <a:ext uri="{FF2B5EF4-FFF2-40B4-BE49-F238E27FC236}">
                <a16:creationId xmlns:a16="http://schemas.microsoft.com/office/drawing/2014/main" id="{95E2F373-1E7C-F333-F1AD-C3E4E40D4829}"/>
              </a:ext>
            </a:extLst>
          </p:cNvPr>
          <p:cNvSpPr/>
          <p:nvPr/>
        </p:nvSpPr>
        <p:spPr>
          <a:xfrm>
            <a:off x="930777" y="39137819"/>
            <a:ext cx="20445537" cy="5196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66596" eaLnBrk="0" hangingPunct="0">
              <a:spcBef>
                <a:spcPct val="50000"/>
              </a:spcBef>
            </a:pPr>
            <a:r>
              <a:rPr lang="en-AU" sz="277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AU" sz="2777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besedilo</a:t>
            </a:r>
            <a:r>
              <a:rPr lang="en-AU" sz="277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777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označite</a:t>
            </a:r>
            <a:r>
              <a:rPr lang="en-AU" sz="277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AU" sz="2777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AU" sz="277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777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nadomestite</a:t>
            </a:r>
            <a:r>
              <a:rPr lang="en-AU" sz="277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AU" sz="2777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svojim</a:t>
            </a:r>
            <a:r>
              <a:rPr lang="en-AU" sz="277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777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besedilom</a:t>
            </a:r>
            <a:r>
              <a:rPr lang="sl-SI" sz="277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777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ángulo 34">
            <a:extLst>
              <a:ext uri="{FF2B5EF4-FFF2-40B4-BE49-F238E27FC236}">
                <a16:creationId xmlns:a16="http://schemas.microsoft.com/office/drawing/2014/main" id="{15EBCE9E-AA57-2C20-70BF-A1601E521D64}"/>
              </a:ext>
            </a:extLst>
          </p:cNvPr>
          <p:cNvSpPr/>
          <p:nvPr/>
        </p:nvSpPr>
        <p:spPr>
          <a:xfrm>
            <a:off x="22276834" y="29987747"/>
            <a:ext cx="7029873" cy="1003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66596">
              <a:spcBef>
                <a:spcPct val="50000"/>
              </a:spcBef>
            </a:pP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besedilo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označite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nadomestite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svojim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besedilom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2" name="Rectángulo 35">
            <a:extLst>
              <a:ext uri="{FF2B5EF4-FFF2-40B4-BE49-F238E27FC236}">
                <a16:creationId xmlns:a16="http://schemas.microsoft.com/office/drawing/2014/main" id="{4208842F-9487-DCDC-D981-4761CC07B9BE}"/>
              </a:ext>
            </a:extLst>
          </p:cNvPr>
          <p:cNvSpPr/>
          <p:nvPr/>
        </p:nvSpPr>
        <p:spPr>
          <a:xfrm>
            <a:off x="22137318" y="39254269"/>
            <a:ext cx="7029490" cy="1687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66596" eaLnBrk="0" hangingPunct="0">
              <a:spcBef>
                <a:spcPct val="50000"/>
              </a:spcBef>
            </a:pP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besedilo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označite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nadomestite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svojim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96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besedilom</a:t>
            </a: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defTabSz="566596" eaLnBrk="0" hangingPunct="0">
              <a:spcBef>
                <a:spcPct val="50000"/>
              </a:spcBef>
            </a:pP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962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ángulo 36">
            <a:extLst>
              <a:ext uri="{FF2B5EF4-FFF2-40B4-BE49-F238E27FC236}">
                <a16:creationId xmlns:a16="http://schemas.microsoft.com/office/drawing/2014/main" id="{ED1EFB7F-9C0B-DDD7-73BF-B82A3B738784}"/>
              </a:ext>
            </a:extLst>
          </p:cNvPr>
          <p:cNvSpPr/>
          <p:nvPr/>
        </p:nvSpPr>
        <p:spPr>
          <a:xfrm>
            <a:off x="11153545" y="11526647"/>
            <a:ext cx="17947856" cy="4057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Uvoz / vstavljanje datotek:</a:t>
            </a:r>
            <a:r>
              <a:rPr lang="sl-SI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Na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plakat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lahko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dodate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slike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kot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so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fotografije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grafi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diagrami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logotipi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itd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Izogibajte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se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dolgim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številčnim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tabelam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saj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jih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bo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težko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prebrati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sl-SI" sz="2400" dirty="0">
              <a:solidFill>
                <a:srgbClr val="0070C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Če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želite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vstaviti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slike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sl-SI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sledite naslednjim korakom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Vstavi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/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Slika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/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Iz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datoteke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Poiščite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datoteko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v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računalniku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jo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izberite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in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pritisnite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OK.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Prepričajte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se, da so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vse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slikovne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datoteke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JPEG/PNG,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saj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se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lahko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zaradi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drugih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formatov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slike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po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shranjevanju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poškodujejo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Bodite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pozorni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na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velikost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slike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ki jo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uvažate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sl-SI" sz="2400" dirty="0">
              <a:solidFill>
                <a:srgbClr val="0070C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CA" sz="24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sl-SI" sz="2400" dirty="0">
              <a:solidFill>
                <a:srgbClr val="0070C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CA" sz="24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Opombe</a:t>
            </a:r>
            <a:r>
              <a:rPr lang="en-CA" sz="24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 </a:t>
            </a:r>
            <a:r>
              <a:rPr lang="en-CA" sz="24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grafih</a:t>
            </a:r>
            <a:r>
              <a:rPr lang="sl-SI" sz="24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Za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preproste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grafe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uporabite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program MS Excel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ali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pa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graf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ustvarite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neposredno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v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programu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PowerPoint.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Grafe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ustvarjene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v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znanstvenem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programu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za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izdelavo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grafov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npr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Sigma Plot, Prism, SPSS, Statistics), je </a:t>
            </a:r>
            <a:r>
              <a:rPr lang="sl-SI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treb</a:t>
            </a:r>
            <a:r>
              <a:rPr lang="sl-SI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no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shraniti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kot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JPEG </a:t>
            </a:r>
            <a:r>
              <a:rPr lang="en-CA" sz="2400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ali</a:t>
            </a:r>
            <a:r>
              <a:rPr lang="en-CA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TIFF.</a:t>
            </a:r>
            <a:endParaRPr lang="sl-SI" sz="2400" dirty="0">
              <a:solidFill>
                <a:srgbClr val="0070C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2777" i="1" dirty="0">
              <a:solidFill>
                <a:srgbClr val="1654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ángulo 37">
            <a:extLst>
              <a:ext uri="{FF2B5EF4-FFF2-40B4-BE49-F238E27FC236}">
                <a16:creationId xmlns:a16="http://schemas.microsoft.com/office/drawing/2014/main" id="{9B55E5C5-BEF4-14E9-6D5E-78353B933912}"/>
              </a:ext>
            </a:extLst>
          </p:cNvPr>
          <p:cNvSpPr/>
          <p:nvPr/>
        </p:nvSpPr>
        <p:spPr>
          <a:xfrm>
            <a:off x="11405162" y="24250447"/>
            <a:ext cx="3079260" cy="31681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Priporočena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pisava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napise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Calibri,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sme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biti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manjša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 15 pt.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Levo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poravnani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če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nanašajo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sliko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levi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strani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Podpise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poskušajte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začeti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zgornjem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robu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slike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grafa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fotografije</a:t>
            </a:r>
            <a:r>
              <a:rPr lang="en-US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CA" sz="2221" i="1" dirty="0">
              <a:solidFill>
                <a:srgbClr val="1654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ángulo 38">
            <a:extLst>
              <a:ext uri="{FF2B5EF4-FFF2-40B4-BE49-F238E27FC236}">
                <a16:creationId xmlns:a16="http://schemas.microsoft.com/office/drawing/2014/main" id="{5E03F935-5511-37F1-4D81-E359EC82F710}"/>
              </a:ext>
            </a:extLst>
          </p:cNvPr>
          <p:cNvSpPr/>
          <p:nvPr/>
        </p:nvSpPr>
        <p:spPr>
          <a:xfrm>
            <a:off x="15120144" y="24421371"/>
            <a:ext cx="3372023" cy="31681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Priporočena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pisava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napise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Calibri,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sme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biti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manjša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 15 pt.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Levo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poravnani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če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nanašajo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sliko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levi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strani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Podpise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poskušajte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začeti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zgornjem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robu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slike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grafa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fotografije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  <p:sp>
        <p:nvSpPr>
          <p:cNvPr id="28" name="Rectángulo 4">
            <a:extLst>
              <a:ext uri="{FF2B5EF4-FFF2-40B4-BE49-F238E27FC236}">
                <a16:creationId xmlns:a16="http://schemas.microsoft.com/office/drawing/2014/main" id="{AD89D196-3241-E70D-AF30-E8CA89072F41}"/>
              </a:ext>
            </a:extLst>
          </p:cNvPr>
          <p:cNvSpPr/>
          <p:nvPr/>
        </p:nvSpPr>
        <p:spPr>
          <a:xfrm>
            <a:off x="636536" y="9748960"/>
            <a:ext cx="9711402" cy="909573"/>
          </a:xfrm>
          <a:prstGeom prst="rect">
            <a:avLst/>
          </a:prstGeom>
          <a:solidFill>
            <a:srgbClr val="9BB6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29" name="Text Box 40">
            <a:extLst>
              <a:ext uri="{FF2B5EF4-FFF2-40B4-BE49-F238E27FC236}">
                <a16:creationId xmlns:a16="http://schemas.microsoft.com/office/drawing/2014/main" id="{1857324B-1F96-B981-D3B1-C44CCAA8B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3190" y="9842335"/>
            <a:ext cx="4647400" cy="689091"/>
          </a:xfrm>
          <a:prstGeom prst="rect">
            <a:avLst/>
          </a:prstGeom>
          <a:noFill/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l-SI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POVZETEK</a:t>
            </a:r>
            <a:endParaRPr lang="en-AU" sz="3703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ángulo 62">
            <a:extLst>
              <a:ext uri="{FF2B5EF4-FFF2-40B4-BE49-F238E27FC236}">
                <a16:creationId xmlns:a16="http://schemas.microsoft.com/office/drawing/2014/main" id="{F5F83B2E-9A91-D7E1-7BF3-A8C711EF8D43}"/>
              </a:ext>
            </a:extLst>
          </p:cNvPr>
          <p:cNvSpPr/>
          <p:nvPr/>
        </p:nvSpPr>
        <p:spPr>
          <a:xfrm>
            <a:off x="631923" y="28412788"/>
            <a:ext cx="9826831" cy="913801"/>
          </a:xfrm>
          <a:prstGeom prst="rect">
            <a:avLst/>
          </a:prstGeom>
          <a:solidFill>
            <a:srgbClr val="9BB6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31" name="Text Box 40">
            <a:extLst>
              <a:ext uri="{FF2B5EF4-FFF2-40B4-BE49-F238E27FC236}">
                <a16:creationId xmlns:a16="http://schemas.microsoft.com/office/drawing/2014/main" id="{273F3102-54B6-D37B-D8F2-9B8D7CDF6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0951" y="28548653"/>
            <a:ext cx="2968781" cy="689091"/>
          </a:xfrm>
          <a:prstGeom prst="rect">
            <a:avLst/>
          </a:prstGeom>
          <a:noFill/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ME</a:t>
            </a:r>
            <a:r>
              <a:rPr lang="sl-SI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TODE</a:t>
            </a:r>
            <a:endParaRPr lang="en-AU" sz="3703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Elipse 64">
            <a:extLst>
              <a:ext uri="{FF2B5EF4-FFF2-40B4-BE49-F238E27FC236}">
                <a16:creationId xmlns:a16="http://schemas.microsoft.com/office/drawing/2014/main" id="{86DB61D2-1CEA-16FD-6023-6D194B2B182F}"/>
              </a:ext>
            </a:extLst>
          </p:cNvPr>
          <p:cNvSpPr/>
          <p:nvPr/>
        </p:nvSpPr>
        <p:spPr>
          <a:xfrm>
            <a:off x="967515" y="9893121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33" name="Rectángulo 65">
            <a:extLst>
              <a:ext uri="{FF2B5EF4-FFF2-40B4-BE49-F238E27FC236}">
                <a16:creationId xmlns:a16="http://schemas.microsoft.com/office/drawing/2014/main" id="{78746C53-E26C-7B93-43AD-617BAD3AB270}"/>
              </a:ext>
            </a:extLst>
          </p:cNvPr>
          <p:cNvSpPr/>
          <p:nvPr/>
        </p:nvSpPr>
        <p:spPr>
          <a:xfrm>
            <a:off x="10818555" y="28426135"/>
            <a:ext cx="10819076" cy="913801"/>
          </a:xfrm>
          <a:prstGeom prst="rect">
            <a:avLst/>
          </a:prstGeom>
          <a:solidFill>
            <a:srgbClr val="9BB6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34" name="Text Box 40">
            <a:extLst>
              <a:ext uri="{FF2B5EF4-FFF2-40B4-BE49-F238E27FC236}">
                <a16:creationId xmlns:a16="http://schemas.microsoft.com/office/drawing/2014/main" id="{E653C5AC-E6B2-EF36-8524-AB51BCC7E8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64017" y="28538487"/>
            <a:ext cx="4528153" cy="689091"/>
          </a:xfrm>
          <a:prstGeom prst="rect">
            <a:avLst/>
          </a:prstGeom>
          <a:noFill/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l-SI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ZAKLJUČKI</a:t>
            </a:r>
            <a:endParaRPr lang="en-AU" sz="3703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ángulo 68">
            <a:extLst>
              <a:ext uri="{FF2B5EF4-FFF2-40B4-BE49-F238E27FC236}">
                <a16:creationId xmlns:a16="http://schemas.microsoft.com/office/drawing/2014/main" id="{F12D95F2-009C-7CE6-2089-9E15FC3D0404}"/>
              </a:ext>
            </a:extLst>
          </p:cNvPr>
          <p:cNvSpPr/>
          <p:nvPr/>
        </p:nvSpPr>
        <p:spPr>
          <a:xfrm>
            <a:off x="21979786" y="28437478"/>
            <a:ext cx="7623969" cy="913801"/>
          </a:xfrm>
          <a:prstGeom prst="rect">
            <a:avLst/>
          </a:prstGeom>
          <a:solidFill>
            <a:srgbClr val="9BB6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36" name="Text Box 40">
            <a:extLst>
              <a:ext uri="{FF2B5EF4-FFF2-40B4-BE49-F238E27FC236}">
                <a16:creationId xmlns:a16="http://schemas.microsoft.com/office/drawing/2014/main" id="{54AD7D6C-F732-73E2-F592-4F396C7508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56185" y="28549831"/>
            <a:ext cx="6334718" cy="689091"/>
          </a:xfrm>
          <a:prstGeom prst="rect">
            <a:avLst/>
          </a:prstGeom>
          <a:solidFill>
            <a:srgbClr val="9BB697"/>
          </a:solidFill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l-SI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DODATNO</a:t>
            </a:r>
            <a:endParaRPr lang="en-AU" sz="3703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ángulo 73">
            <a:extLst>
              <a:ext uri="{FF2B5EF4-FFF2-40B4-BE49-F238E27FC236}">
                <a16:creationId xmlns:a16="http://schemas.microsoft.com/office/drawing/2014/main" id="{282AAC70-5AC4-4936-9A2D-BD5AD5152F70}"/>
              </a:ext>
            </a:extLst>
          </p:cNvPr>
          <p:cNvSpPr/>
          <p:nvPr/>
        </p:nvSpPr>
        <p:spPr>
          <a:xfrm>
            <a:off x="627596" y="18402990"/>
            <a:ext cx="9831156" cy="913801"/>
          </a:xfrm>
          <a:prstGeom prst="rect">
            <a:avLst/>
          </a:prstGeom>
          <a:solidFill>
            <a:srgbClr val="9BB6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38" name="Text Box 40">
            <a:extLst>
              <a:ext uri="{FF2B5EF4-FFF2-40B4-BE49-F238E27FC236}">
                <a16:creationId xmlns:a16="http://schemas.microsoft.com/office/drawing/2014/main" id="{D9479531-9116-320B-5F2C-6DF1FF7B4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4110" y="18572160"/>
            <a:ext cx="2275622" cy="632275"/>
          </a:xfrm>
          <a:prstGeom prst="rect">
            <a:avLst/>
          </a:prstGeom>
          <a:noFill/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l-SI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CILJI</a:t>
            </a:r>
            <a:endParaRPr lang="en-AU" sz="3703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ángulo 83">
            <a:extLst>
              <a:ext uri="{FF2B5EF4-FFF2-40B4-BE49-F238E27FC236}">
                <a16:creationId xmlns:a16="http://schemas.microsoft.com/office/drawing/2014/main" id="{8656FB88-6840-5293-AA10-18FE54F12DA7}"/>
              </a:ext>
            </a:extLst>
          </p:cNvPr>
          <p:cNvSpPr/>
          <p:nvPr/>
        </p:nvSpPr>
        <p:spPr>
          <a:xfrm>
            <a:off x="10903394" y="9695636"/>
            <a:ext cx="18781663" cy="950248"/>
          </a:xfrm>
          <a:prstGeom prst="rect">
            <a:avLst/>
          </a:prstGeom>
          <a:solidFill>
            <a:srgbClr val="9BB697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 dirty="0"/>
          </a:p>
        </p:txBody>
      </p:sp>
      <p:sp>
        <p:nvSpPr>
          <p:cNvPr id="40" name="Text Box 40">
            <a:extLst>
              <a:ext uri="{FF2B5EF4-FFF2-40B4-BE49-F238E27FC236}">
                <a16:creationId xmlns:a16="http://schemas.microsoft.com/office/drawing/2014/main" id="{F9B0BDD2-DEB7-0E1C-3FB4-E0D5A9D32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9514" y="9786911"/>
            <a:ext cx="3429421" cy="761139"/>
          </a:xfrm>
          <a:prstGeom prst="rect">
            <a:avLst/>
          </a:prstGeom>
          <a:noFill/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l-SI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REZULTATI</a:t>
            </a:r>
            <a:endParaRPr lang="en-AU" sz="3703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Elipse 90">
            <a:extLst>
              <a:ext uri="{FF2B5EF4-FFF2-40B4-BE49-F238E27FC236}">
                <a16:creationId xmlns:a16="http://schemas.microsoft.com/office/drawing/2014/main" id="{7A82C6D3-EAAF-AC53-E57F-9FCA645E70CD}"/>
              </a:ext>
            </a:extLst>
          </p:cNvPr>
          <p:cNvSpPr/>
          <p:nvPr/>
        </p:nvSpPr>
        <p:spPr>
          <a:xfrm>
            <a:off x="1670768" y="9893121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2" name="Elipse 91">
            <a:extLst>
              <a:ext uri="{FF2B5EF4-FFF2-40B4-BE49-F238E27FC236}">
                <a16:creationId xmlns:a16="http://schemas.microsoft.com/office/drawing/2014/main" id="{1DB3E487-FB77-3143-DF5C-5B6DAD6580D8}"/>
              </a:ext>
            </a:extLst>
          </p:cNvPr>
          <p:cNvSpPr/>
          <p:nvPr/>
        </p:nvSpPr>
        <p:spPr>
          <a:xfrm>
            <a:off x="2374021" y="9893121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3" name="Elipse 92">
            <a:extLst>
              <a:ext uri="{FF2B5EF4-FFF2-40B4-BE49-F238E27FC236}">
                <a16:creationId xmlns:a16="http://schemas.microsoft.com/office/drawing/2014/main" id="{74A2AFB9-B93E-6BB1-2266-EB67266A3D2E}"/>
              </a:ext>
            </a:extLst>
          </p:cNvPr>
          <p:cNvSpPr/>
          <p:nvPr/>
        </p:nvSpPr>
        <p:spPr>
          <a:xfrm>
            <a:off x="967515" y="18572160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4" name="Elipse 93">
            <a:extLst>
              <a:ext uri="{FF2B5EF4-FFF2-40B4-BE49-F238E27FC236}">
                <a16:creationId xmlns:a16="http://schemas.microsoft.com/office/drawing/2014/main" id="{AA766280-E6F4-883F-87DF-F30B0DC5FE5C}"/>
              </a:ext>
            </a:extLst>
          </p:cNvPr>
          <p:cNvSpPr/>
          <p:nvPr/>
        </p:nvSpPr>
        <p:spPr>
          <a:xfrm>
            <a:off x="1670768" y="18572160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5" name="Elipse 94">
            <a:extLst>
              <a:ext uri="{FF2B5EF4-FFF2-40B4-BE49-F238E27FC236}">
                <a16:creationId xmlns:a16="http://schemas.microsoft.com/office/drawing/2014/main" id="{064F1CB1-92BE-D9B7-1AAF-749BB8069E63}"/>
              </a:ext>
            </a:extLst>
          </p:cNvPr>
          <p:cNvSpPr/>
          <p:nvPr/>
        </p:nvSpPr>
        <p:spPr>
          <a:xfrm>
            <a:off x="2374021" y="18572160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6" name="Elipse 95">
            <a:extLst>
              <a:ext uri="{FF2B5EF4-FFF2-40B4-BE49-F238E27FC236}">
                <a16:creationId xmlns:a16="http://schemas.microsoft.com/office/drawing/2014/main" id="{DD86ADBC-E578-AC57-56CE-F647B6844DB4}"/>
              </a:ext>
            </a:extLst>
          </p:cNvPr>
          <p:cNvSpPr/>
          <p:nvPr/>
        </p:nvSpPr>
        <p:spPr>
          <a:xfrm>
            <a:off x="969042" y="28576475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7" name="Elipse 96">
            <a:extLst>
              <a:ext uri="{FF2B5EF4-FFF2-40B4-BE49-F238E27FC236}">
                <a16:creationId xmlns:a16="http://schemas.microsoft.com/office/drawing/2014/main" id="{13FB5992-92B2-4752-0317-9CB117E31CC1}"/>
              </a:ext>
            </a:extLst>
          </p:cNvPr>
          <p:cNvSpPr/>
          <p:nvPr/>
        </p:nvSpPr>
        <p:spPr>
          <a:xfrm>
            <a:off x="1672295" y="28576475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8" name="Elipse 97">
            <a:extLst>
              <a:ext uri="{FF2B5EF4-FFF2-40B4-BE49-F238E27FC236}">
                <a16:creationId xmlns:a16="http://schemas.microsoft.com/office/drawing/2014/main" id="{501785A3-F887-A2A7-197D-F1B03D270171}"/>
              </a:ext>
            </a:extLst>
          </p:cNvPr>
          <p:cNvSpPr/>
          <p:nvPr/>
        </p:nvSpPr>
        <p:spPr>
          <a:xfrm>
            <a:off x="2375549" y="28576475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9" name="Elipse 98">
            <a:extLst>
              <a:ext uri="{FF2B5EF4-FFF2-40B4-BE49-F238E27FC236}">
                <a16:creationId xmlns:a16="http://schemas.microsoft.com/office/drawing/2014/main" id="{6E977627-B7B0-6CC7-F824-F969AC945309}"/>
              </a:ext>
            </a:extLst>
          </p:cNvPr>
          <p:cNvSpPr/>
          <p:nvPr/>
        </p:nvSpPr>
        <p:spPr>
          <a:xfrm>
            <a:off x="11312404" y="28575468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0" name="Elipse 99">
            <a:extLst>
              <a:ext uri="{FF2B5EF4-FFF2-40B4-BE49-F238E27FC236}">
                <a16:creationId xmlns:a16="http://schemas.microsoft.com/office/drawing/2014/main" id="{931E52E0-A34E-42D3-EE0D-F9381016CA89}"/>
              </a:ext>
            </a:extLst>
          </p:cNvPr>
          <p:cNvSpPr/>
          <p:nvPr/>
        </p:nvSpPr>
        <p:spPr>
          <a:xfrm>
            <a:off x="12015657" y="28575468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1" name="Elipse 100">
            <a:extLst>
              <a:ext uri="{FF2B5EF4-FFF2-40B4-BE49-F238E27FC236}">
                <a16:creationId xmlns:a16="http://schemas.microsoft.com/office/drawing/2014/main" id="{B6454878-6ABF-202E-695D-8B80F02ECA6C}"/>
              </a:ext>
            </a:extLst>
          </p:cNvPr>
          <p:cNvSpPr/>
          <p:nvPr/>
        </p:nvSpPr>
        <p:spPr>
          <a:xfrm>
            <a:off x="12718911" y="28575468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2" name="Elipse 104">
            <a:extLst>
              <a:ext uri="{FF2B5EF4-FFF2-40B4-BE49-F238E27FC236}">
                <a16:creationId xmlns:a16="http://schemas.microsoft.com/office/drawing/2014/main" id="{5547AA80-26B1-CF7F-BE0B-9D362B790077}"/>
              </a:ext>
            </a:extLst>
          </p:cNvPr>
          <p:cNvSpPr/>
          <p:nvPr/>
        </p:nvSpPr>
        <p:spPr>
          <a:xfrm>
            <a:off x="11220474" y="9888644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3" name="Elipse 105">
            <a:extLst>
              <a:ext uri="{FF2B5EF4-FFF2-40B4-BE49-F238E27FC236}">
                <a16:creationId xmlns:a16="http://schemas.microsoft.com/office/drawing/2014/main" id="{0108F715-42BD-5771-BBEF-0DED99B52826}"/>
              </a:ext>
            </a:extLst>
          </p:cNvPr>
          <p:cNvSpPr/>
          <p:nvPr/>
        </p:nvSpPr>
        <p:spPr>
          <a:xfrm>
            <a:off x="11923727" y="9888644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4" name="Elipse 106">
            <a:extLst>
              <a:ext uri="{FF2B5EF4-FFF2-40B4-BE49-F238E27FC236}">
                <a16:creationId xmlns:a16="http://schemas.microsoft.com/office/drawing/2014/main" id="{531C5F2E-2AE3-51AF-34F8-B20A5B1C6FC2}"/>
              </a:ext>
            </a:extLst>
          </p:cNvPr>
          <p:cNvSpPr/>
          <p:nvPr/>
        </p:nvSpPr>
        <p:spPr>
          <a:xfrm>
            <a:off x="12626981" y="9888644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5" name="Elipse 110">
            <a:extLst>
              <a:ext uri="{FF2B5EF4-FFF2-40B4-BE49-F238E27FC236}">
                <a16:creationId xmlns:a16="http://schemas.microsoft.com/office/drawing/2014/main" id="{2BC95DEA-8162-1776-82BF-0BAEA4C3D25F}"/>
              </a:ext>
            </a:extLst>
          </p:cNvPr>
          <p:cNvSpPr/>
          <p:nvPr/>
        </p:nvSpPr>
        <p:spPr>
          <a:xfrm>
            <a:off x="22509089" y="28596140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6" name="Rectángulo 111">
            <a:extLst>
              <a:ext uri="{FF2B5EF4-FFF2-40B4-BE49-F238E27FC236}">
                <a16:creationId xmlns:a16="http://schemas.microsoft.com/office/drawing/2014/main" id="{4EBFF85F-8A88-63AA-65CE-2180855928FC}"/>
              </a:ext>
            </a:extLst>
          </p:cNvPr>
          <p:cNvSpPr/>
          <p:nvPr/>
        </p:nvSpPr>
        <p:spPr>
          <a:xfrm>
            <a:off x="631187" y="37926005"/>
            <a:ext cx="21052574" cy="925594"/>
          </a:xfrm>
          <a:prstGeom prst="rect">
            <a:avLst/>
          </a:prstGeom>
          <a:solidFill>
            <a:srgbClr val="9BB6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7" name="Text Box 40">
            <a:extLst>
              <a:ext uri="{FF2B5EF4-FFF2-40B4-BE49-F238E27FC236}">
                <a16:creationId xmlns:a16="http://schemas.microsoft.com/office/drawing/2014/main" id="{6AB0DCFD-8CE6-5219-88CB-C451DFFD2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51620" y="38050152"/>
            <a:ext cx="4020875" cy="689091"/>
          </a:xfrm>
          <a:prstGeom prst="rect">
            <a:avLst/>
          </a:prstGeom>
          <a:noFill/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REFERENC</a:t>
            </a:r>
            <a:r>
              <a:rPr lang="sl-SI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</a:t>
            </a:r>
            <a:endParaRPr lang="en-AU" sz="3703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Elipse 113">
            <a:extLst>
              <a:ext uri="{FF2B5EF4-FFF2-40B4-BE49-F238E27FC236}">
                <a16:creationId xmlns:a16="http://schemas.microsoft.com/office/drawing/2014/main" id="{553EDB25-FE50-2444-6D23-58A1B1C1EDA9}"/>
              </a:ext>
            </a:extLst>
          </p:cNvPr>
          <p:cNvSpPr/>
          <p:nvPr/>
        </p:nvSpPr>
        <p:spPr>
          <a:xfrm>
            <a:off x="968306" y="38099638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9" name="Elipse 114">
            <a:extLst>
              <a:ext uri="{FF2B5EF4-FFF2-40B4-BE49-F238E27FC236}">
                <a16:creationId xmlns:a16="http://schemas.microsoft.com/office/drawing/2014/main" id="{5C42E709-BD4C-1F28-6B61-76BC6806393A}"/>
              </a:ext>
            </a:extLst>
          </p:cNvPr>
          <p:cNvSpPr/>
          <p:nvPr/>
        </p:nvSpPr>
        <p:spPr>
          <a:xfrm>
            <a:off x="1671559" y="38099638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60" name="Elipse 115">
            <a:extLst>
              <a:ext uri="{FF2B5EF4-FFF2-40B4-BE49-F238E27FC236}">
                <a16:creationId xmlns:a16="http://schemas.microsoft.com/office/drawing/2014/main" id="{6751119A-D993-F79E-B358-BFB680222817}"/>
              </a:ext>
            </a:extLst>
          </p:cNvPr>
          <p:cNvSpPr/>
          <p:nvPr/>
        </p:nvSpPr>
        <p:spPr>
          <a:xfrm>
            <a:off x="2374813" y="38099638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61" name="Rectángulo 120">
            <a:extLst>
              <a:ext uri="{FF2B5EF4-FFF2-40B4-BE49-F238E27FC236}">
                <a16:creationId xmlns:a16="http://schemas.microsoft.com/office/drawing/2014/main" id="{E114786D-1606-EA77-ADAE-9D9B1D6D2A30}"/>
              </a:ext>
            </a:extLst>
          </p:cNvPr>
          <p:cNvSpPr/>
          <p:nvPr/>
        </p:nvSpPr>
        <p:spPr>
          <a:xfrm>
            <a:off x="21972869" y="37935545"/>
            <a:ext cx="7299113" cy="913801"/>
          </a:xfrm>
          <a:prstGeom prst="rect">
            <a:avLst/>
          </a:prstGeom>
          <a:solidFill>
            <a:srgbClr val="9BB6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62" name="Text Box 40">
            <a:extLst>
              <a:ext uri="{FF2B5EF4-FFF2-40B4-BE49-F238E27FC236}">
                <a16:creationId xmlns:a16="http://schemas.microsoft.com/office/drawing/2014/main" id="{88C6B53A-4110-788D-7C9A-7D33D4435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65470" y="38050152"/>
            <a:ext cx="7299112" cy="799194"/>
          </a:xfrm>
          <a:prstGeom prst="rect">
            <a:avLst/>
          </a:prstGeom>
          <a:solidFill>
            <a:srgbClr val="9BB697"/>
          </a:solidFill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l-SI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KONTAKT</a:t>
            </a:r>
            <a:endParaRPr lang="en-AU" sz="3703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ctángulo 67">
            <a:extLst>
              <a:ext uri="{FF2B5EF4-FFF2-40B4-BE49-F238E27FC236}">
                <a16:creationId xmlns:a16="http://schemas.microsoft.com/office/drawing/2014/main" id="{641C42B3-6B11-4430-5C77-0ED1BBA1AA34}"/>
              </a:ext>
            </a:extLst>
          </p:cNvPr>
          <p:cNvSpPr/>
          <p:nvPr/>
        </p:nvSpPr>
        <p:spPr>
          <a:xfrm>
            <a:off x="19125227" y="24301424"/>
            <a:ext cx="9939836" cy="1117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Priporočena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pisava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napise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Calibri,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sme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biti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manjša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 15 pt.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Levo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poravnani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če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nanašajo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sliko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levi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strani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Podpise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poskušajte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začeti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zgornjem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robu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slike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grafa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21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fotografije</a:t>
            </a:r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  <p:sp>
        <p:nvSpPr>
          <p:cNvPr id="65" name="Rectángulo 70">
            <a:extLst>
              <a:ext uri="{FF2B5EF4-FFF2-40B4-BE49-F238E27FC236}">
                <a16:creationId xmlns:a16="http://schemas.microsoft.com/office/drawing/2014/main" id="{D1BBCA6F-8DAC-DAD1-4BC7-B6AB53DED7B9}"/>
              </a:ext>
            </a:extLst>
          </p:cNvPr>
          <p:cNvSpPr/>
          <p:nvPr/>
        </p:nvSpPr>
        <p:spPr>
          <a:xfrm>
            <a:off x="15120144" y="18439298"/>
            <a:ext cx="3079261" cy="5509177"/>
          </a:xfrm>
          <a:prstGeom prst="rect">
            <a:avLst/>
          </a:prstGeom>
          <a:solidFill>
            <a:srgbClr val="9BB6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 dirty="0"/>
          </a:p>
        </p:txBody>
      </p:sp>
      <p:sp>
        <p:nvSpPr>
          <p:cNvPr id="4" name="Rectángulo 17">
            <a:extLst>
              <a:ext uri="{FF2B5EF4-FFF2-40B4-BE49-F238E27FC236}">
                <a16:creationId xmlns:a16="http://schemas.microsoft.com/office/drawing/2014/main" id="{B3AAD0F3-21B6-34B6-8C0A-3B089DCAD1AD}"/>
              </a:ext>
            </a:extLst>
          </p:cNvPr>
          <p:cNvSpPr/>
          <p:nvPr/>
        </p:nvSpPr>
        <p:spPr>
          <a:xfrm>
            <a:off x="335062" y="5450836"/>
            <a:ext cx="29515425" cy="372365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 dirty="0"/>
          </a:p>
        </p:txBody>
      </p:sp>
      <p:pic>
        <p:nvPicPr>
          <p:cNvPr id="67" name="Slika 66">
            <a:extLst>
              <a:ext uri="{FF2B5EF4-FFF2-40B4-BE49-F238E27FC236}">
                <a16:creationId xmlns:a16="http://schemas.microsoft.com/office/drawing/2014/main" id="{33ED2BA0-95CE-3DE1-E95C-AE4C44F96D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62" y="5223996"/>
            <a:ext cx="21136664" cy="2523963"/>
          </a:xfrm>
          <a:prstGeom prst="rect">
            <a:avLst/>
          </a:prstGeom>
        </p:spPr>
      </p:pic>
      <p:sp>
        <p:nvSpPr>
          <p:cNvPr id="68" name="Text Box 40">
            <a:extLst>
              <a:ext uri="{FF2B5EF4-FFF2-40B4-BE49-F238E27FC236}">
                <a16:creationId xmlns:a16="http://schemas.microsoft.com/office/drawing/2014/main" id="{C33029F2-F85C-8BC5-A02C-B79E3580ED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883" y="7077171"/>
            <a:ext cx="22292854" cy="1819380"/>
          </a:xfrm>
          <a:prstGeom prst="rect">
            <a:avLst/>
          </a:prstGeom>
          <a:noFill/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l-SI" sz="277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Avtor</a:t>
            </a:r>
            <a:r>
              <a:rPr lang="en-AU" sz="277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l-SI" sz="277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IME</a:t>
            </a:r>
            <a:r>
              <a:rPr lang="en-AU" sz="277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l-SI" sz="277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PRIIMEK</a:t>
            </a:r>
            <a:r>
              <a:rPr lang="en-AU" sz="277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777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predstavitev</a:t>
            </a:r>
            <a:r>
              <a:rPr lang="en-AU" sz="277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777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avtorja</a:t>
            </a:r>
            <a:r>
              <a:rPr lang="en-AU" sz="277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</a:t>
            </a:r>
            <a:r>
              <a:rPr lang="en-AU" sz="2777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</a:t>
            </a:r>
            <a:r>
              <a:rPr lang="en-AU" sz="277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je </a:t>
            </a:r>
            <a:r>
              <a:rPr lang="en-AU" sz="2777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podčrtana</a:t>
            </a:r>
            <a:r>
              <a:rPr lang="en-AU" sz="277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afiliacije1 so </a:t>
            </a:r>
            <a:r>
              <a:rPr lang="en-AU" sz="2777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oštevilčene</a:t>
            </a:r>
            <a:r>
              <a:rPr lang="en-AU" sz="277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 </a:t>
            </a:r>
            <a:r>
              <a:rPr lang="en-AU" sz="2777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zgornjim</a:t>
            </a:r>
            <a:r>
              <a:rPr lang="en-AU" sz="277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777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indeksom</a:t>
            </a:r>
            <a:r>
              <a:rPr lang="en-AU" sz="277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sl-SI" sz="2777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sl-SI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npr.</a:t>
            </a:r>
            <a:r>
              <a:rPr lang="en-AU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537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AU" sz="2537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l-SI" sz="2537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NOVAK</a:t>
            </a:r>
            <a:r>
              <a:rPr lang="en-US" sz="2537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1</a:t>
            </a:r>
            <a:r>
              <a:rPr lang="en-AU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l-SI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AU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sl-SI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SMITH</a:t>
            </a:r>
            <a:r>
              <a:rPr lang="en-US" sz="2537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AU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sl-SI" sz="2537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AU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sl-SI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Biotehniški center Naklo, Strahinj, </a:t>
            </a:r>
            <a:r>
              <a:rPr lang="sl-SI" sz="2537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Slovenia</a:t>
            </a:r>
            <a:endParaRPr lang="en-AU" sz="2537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AU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Royal Brisbane Hospital, Brisbane, Australia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41C6DB28-A27A-F45A-6890-BC2599B8601A}"/>
              </a:ext>
            </a:extLst>
          </p:cNvPr>
          <p:cNvSpPr txBox="1"/>
          <p:nvPr/>
        </p:nvSpPr>
        <p:spPr>
          <a:xfrm>
            <a:off x="7247965" y="21223051"/>
            <a:ext cx="153565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l-SI" dirty="0"/>
          </a:p>
        </p:txBody>
      </p:sp>
      <p:pic>
        <p:nvPicPr>
          <p:cNvPr id="66" name="Slika 65">
            <a:extLst>
              <a:ext uri="{FF2B5EF4-FFF2-40B4-BE49-F238E27FC236}">
                <a16:creationId xmlns:a16="http://schemas.microsoft.com/office/drawing/2014/main" id="{8EBC81C1-E544-0685-EC94-90AD5B4C3D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6754"/>
            <a:ext cx="30240288" cy="4818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90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60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7">
            <a:extLst>
              <a:ext uri="{FF2B5EF4-FFF2-40B4-BE49-F238E27FC236}">
                <a16:creationId xmlns:a16="http://schemas.microsoft.com/office/drawing/2014/main" id="{03C34BB0-0F57-42C3-BDCE-F55C6F26CAD0}"/>
              </a:ext>
            </a:extLst>
          </p:cNvPr>
          <p:cNvSpPr/>
          <p:nvPr/>
        </p:nvSpPr>
        <p:spPr>
          <a:xfrm>
            <a:off x="449647" y="18398853"/>
            <a:ext cx="10009106" cy="9628569"/>
          </a:xfrm>
          <a:prstGeom prst="rect">
            <a:avLst/>
          </a:prstGeom>
          <a:solidFill>
            <a:srgbClr val="CADDC4">
              <a:alpha val="49000"/>
            </a:srgb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/>
          </a:p>
        </p:txBody>
      </p:sp>
      <p:sp>
        <p:nvSpPr>
          <p:cNvPr id="6" name="Rectángulo 8">
            <a:extLst>
              <a:ext uri="{FF2B5EF4-FFF2-40B4-BE49-F238E27FC236}">
                <a16:creationId xmlns:a16="http://schemas.microsoft.com/office/drawing/2014/main" id="{924628CD-7A51-4A2C-908D-2FEA0AB840AF}"/>
              </a:ext>
            </a:extLst>
          </p:cNvPr>
          <p:cNvSpPr/>
          <p:nvPr/>
        </p:nvSpPr>
        <p:spPr>
          <a:xfrm>
            <a:off x="10793409" y="10639325"/>
            <a:ext cx="18781663" cy="17404889"/>
          </a:xfrm>
          <a:prstGeom prst="rect">
            <a:avLst/>
          </a:prstGeom>
          <a:solidFill>
            <a:schemeClr val="bg1">
              <a:alpha val="9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71" dirty="0"/>
              <a:t>  </a:t>
            </a:r>
          </a:p>
        </p:txBody>
      </p:sp>
      <p:sp>
        <p:nvSpPr>
          <p:cNvPr id="7" name="Rectángulo 10">
            <a:extLst>
              <a:ext uri="{FF2B5EF4-FFF2-40B4-BE49-F238E27FC236}">
                <a16:creationId xmlns:a16="http://schemas.microsoft.com/office/drawing/2014/main" id="{B29418AE-CCB6-483E-A0CA-04DDC716AFE8}"/>
              </a:ext>
            </a:extLst>
          </p:cNvPr>
          <p:cNvSpPr/>
          <p:nvPr/>
        </p:nvSpPr>
        <p:spPr>
          <a:xfrm>
            <a:off x="11405159" y="18452900"/>
            <a:ext cx="3079261" cy="5509177"/>
          </a:xfrm>
          <a:prstGeom prst="rect">
            <a:avLst/>
          </a:prstGeom>
          <a:solidFill>
            <a:srgbClr val="9BB6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 dirty="0"/>
          </a:p>
        </p:txBody>
      </p:sp>
      <p:sp>
        <p:nvSpPr>
          <p:cNvPr id="8" name="Rectángulo 11">
            <a:extLst>
              <a:ext uri="{FF2B5EF4-FFF2-40B4-BE49-F238E27FC236}">
                <a16:creationId xmlns:a16="http://schemas.microsoft.com/office/drawing/2014/main" id="{6CB2CD42-CA50-4D36-99E6-221FE3FE135D}"/>
              </a:ext>
            </a:extLst>
          </p:cNvPr>
          <p:cNvSpPr/>
          <p:nvPr/>
        </p:nvSpPr>
        <p:spPr>
          <a:xfrm>
            <a:off x="514800" y="5456669"/>
            <a:ext cx="28979980" cy="3784491"/>
          </a:xfrm>
          <a:prstGeom prst="rect">
            <a:avLst/>
          </a:prstGeom>
          <a:solidFill>
            <a:srgbClr val="38602E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 dirty="0"/>
          </a:p>
        </p:txBody>
      </p:sp>
      <p:graphicFrame>
        <p:nvGraphicFramePr>
          <p:cNvPr id="9" name="Tabla 15">
            <a:extLst>
              <a:ext uri="{FF2B5EF4-FFF2-40B4-BE49-F238E27FC236}">
                <a16:creationId xmlns:a16="http://schemas.microsoft.com/office/drawing/2014/main" id="{A75E5276-EBAC-453E-BDD9-A30BD1E307D3}"/>
              </a:ext>
            </a:extLst>
          </p:cNvPr>
          <p:cNvGraphicFramePr>
            <a:graphicFrameLocks noGrp="1"/>
          </p:cNvGraphicFramePr>
          <p:nvPr/>
        </p:nvGraphicFramePr>
        <p:xfrm>
          <a:off x="19127891" y="17905415"/>
          <a:ext cx="9973510" cy="6056660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1994702">
                  <a:extLst>
                    <a:ext uri="{9D8B030D-6E8A-4147-A177-3AD203B41FA5}">
                      <a16:colId xmlns:a16="http://schemas.microsoft.com/office/drawing/2014/main" val="2581945635"/>
                    </a:ext>
                  </a:extLst>
                </a:gridCol>
                <a:gridCol w="1994702">
                  <a:extLst>
                    <a:ext uri="{9D8B030D-6E8A-4147-A177-3AD203B41FA5}">
                      <a16:colId xmlns:a16="http://schemas.microsoft.com/office/drawing/2014/main" val="1311242281"/>
                    </a:ext>
                  </a:extLst>
                </a:gridCol>
                <a:gridCol w="1994702">
                  <a:extLst>
                    <a:ext uri="{9D8B030D-6E8A-4147-A177-3AD203B41FA5}">
                      <a16:colId xmlns:a16="http://schemas.microsoft.com/office/drawing/2014/main" val="576665038"/>
                    </a:ext>
                  </a:extLst>
                </a:gridCol>
                <a:gridCol w="1994702">
                  <a:extLst>
                    <a:ext uri="{9D8B030D-6E8A-4147-A177-3AD203B41FA5}">
                      <a16:colId xmlns:a16="http://schemas.microsoft.com/office/drawing/2014/main" val="756634555"/>
                    </a:ext>
                  </a:extLst>
                </a:gridCol>
                <a:gridCol w="1994702">
                  <a:extLst>
                    <a:ext uri="{9D8B030D-6E8A-4147-A177-3AD203B41FA5}">
                      <a16:colId xmlns:a16="http://schemas.microsoft.com/office/drawing/2014/main" val="2609625798"/>
                    </a:ext>
                  </a:extLst>
                </a:gridCol>
              </a:tblGrid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9BB6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9BB6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9BB6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9BB6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9BB6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304912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375713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416857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603507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29125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611130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442471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64352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145208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519569"/>
                  </a:ext>
                </a:extLst>
              </a:tr>
            </a:tbl>
          </a:graphicData>
        </a:graphic>
      </p:graphicFrame>
      <p:sp>
        <p:nvSpPr>
          <p:cNvPr id="10" name="Rectángulo 16">
            <a:extLst>
              <a:ext uri="{FF2B5EF4-FFF2-40B4-BE49-F238E27FC236}">
                <a16:creationId xmlns:a16="http://schemas.microsoft.com/office/drawing/2014/main" id="{4893A191-C924-473F-93AC-6C249704B3EA}"/>
              </a:ext>
            </a:extLst>
          </p:cNvPr>
          <p:cNvSpPr/>
          <p:nvPr/>
        </p:nvSpPr>
        <p:spPr>
          <a:xfrm>
            <a:off x="10808405" y="28406672"/>
            <a:ext cx="10829223" cy="9322699"/>
          </a:xfrm>
          <a:prstGeom prst="rect">
            <a:avLst/>
          </a:prstGeom>
          <a:solidFill>
            <a:srgbClr val="9BB697">
              <a:alpha val="49000"/>
            </a:srgb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/>
          </a:p>
        </p:txBody>
      </p:sp>
      <p:sp>
        <p:nvSpPr>
          <p:cNvPr id="11" name="Rectángulo 17">
            <a:extLst>
              <a:ext uri="{FF2B5EF4-FFF2-40B4-BE49-F238E27FC236}">
                <a16:creationId xmlns:a16="http://schemas.microsoft.com/office/drawing/2014/main" id="{6E44ABBE-13B0-42B1-9A9F-58A7F337344A}"/>
              </a:ext>
            </a:extLst>
          </p:cNvPr>
          <p:cNvSpPr/>
          <p:nvPr/>
        </p:nvSpPr>
        <p:spPr>
          <a:xfrm>
            <a:off x="449647" y="37926005"/>
            <a:ext cx="21114959" cy="4586766"/>
          </a:xfrm>
          <a:prstGeom prst="rect">
            <a:avLst/>
          </a:prstGeom>
          <a:solidFill>
            <a:srgbClr val="CADDC4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 dirty="0"/>
          </a:p>
        </p:txBody>
      </p:sp>
      <p:sp>
        <p:nvSpPr>
          <p:cNvPr id="12" name="Rectángulo 18">
            <a:extLst>
              <a:ext uri="{FF2B5EF4-FFF2-40B4-BE49-F238E27FC236}">
                <a16:creationId xmlns:a16="http://schemas.microsoft.com/office/drawing/2014/main" id="{2CC1D614-4C5C-41F5-AC8A-2410392F82FC}"/>
              </a:ext>
            </a:extLst>
          </p:cNvPr>
          <p:cNvSpPr/>
          <p:nvPr/>
        </p:nvSpPr>
        <p:spPr>
          <a:xfrm>
            <a:off x="21971045" y="37932834"/>
            <a:ext cx="7604026" cy="4586766"/>
          </a:xfrm>
          <a:prstGeom prst="rect">
            <a:avLst/>
          </a:prstGeom>
          <a:solidFill>
            <a:srgbClr val="CADDC4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/>
          </a:p>
        </p:txBody>
      </p:sp>
      <p:sp>
        <p:nvSpPr>
          <p:cNvPr id="13" name="Rectángulo 19">
            <a:extLst>
              <a:ext uri="{FF2B5EF4-FFF2-40B4-BE49-F238E27FC236}">
                <a16:creationId xmlns:a16="http://schemas.microsoft.com/office/drawing/2014/main" id="{25C2FBB3-60A9-42C6-B580-B1F32994F018}"/>
              </a:ext>
            </a:extLst>
          </p:cNvPr>
          <p:cNvSpPr/>
          <p:nvPr/>
        </p:nvSpPr>
        <p:spPr>
          <a:xfrm>
            <a:off x="514800" y="9842335"/>
            <a:ext cx="10009106" cy="8243253"/>
          </a:xfrm>
          <a:prstGeom prst="rect">
            <a:avLst/>
          </a:prstGeom>
          <a:solidFill>
            <a:srgbClr val="9BB697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 dirty="0"/>
          </a:p>
        </p:txBody>
      </p:sp>
      <p:sp>
        <p:nvSpPr>
          <p:cNvPr id="14" name="Rectángulo 22">
            <a:extLst>
              <a:ext uri="{FF2B5EF4-FFF2-40B4-BE49-F238E27FC236}">
                <a16:creationId xmlns:a16="http://schemas.microsoft.com/office/drawing/2014/main" id="{720E32D0-0B6F-4348-95E8-AC5F40C983BC}"/>
              </a:ext>
            </a:extLst>
          </p:cNvPr>
          <p:cNvSpPr/>
          <p:nvPr/>
        </p:nvSpPr>
        <p:spPr>
          <a:xfrm>
            <a:off x="449647" y="28406671"/>
            <a:ext cx="10016604" cy="9322699"/>
          </a:xfrm>
          <a:prstGeom prst="rect">
            <a:avLst/>
          </a:prstGeom>
          <a:solidFill>
            <a:srgbClr val="9BB697">
              <a:alpha val="49000"/>
            </a:srgb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/>
          </a:p>
        </p:txBody>
      </p:sp>
      <p:sp>
        <p:nvSpPr>
          <p:cNvPr id="15" name="Rectángulo 24">
            <a:extLst>
              <a:ext uri="{FF2B5EF4-FFF2-40B4-BE49-F238E27FC236}">
                <a16:creationId xmlns:a16="http://schemas.microsoft.com/office/drawing/2014/main" id="{FECE7B46-63E1-491A-950B-543EAE783736}"/>
              </a:ext>
            </a:extLst>
          </p:cNvPr>
          <p:cNvSpPr/>
          <p:nvPr/>
        </p:nvSpPr>
        <p:spPr>
          <a:xfrm>
            <a:off x="21971045" y="28406672"/>
            <a:ext cx="7604026" cy="9322699"/>
          </a:xfrm>
          <a:prstGeom prst="rect">
            <a:avLst/>
          </a:prstGeom>
          <a:solidFill>
            <a:srgbClr val="9BB697">
              <a:alpha val="49000"/>
            </a:srgb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/>
          </a:p>
        </p:txBody>
      </p:sp>
      <p:sp>
        <p:nvSpPr>
          <p:cNvPr id="16" name="Rectángulo 29">
            <a:extLst>
              <a:ext uri="{FF2B5EF4-FFF2-40B4-BE49-F238E27FC236}">
                <a16:creationId xmlns:a16="http://schemas.microsoft.com/office/drawing/2014/main" id="{39E72A2D-A9A1-4563-A3D0-7A0B6707FE0C}"/>
              </a:ext>
            </a:extLst>
          </p:cNvPr>
          <p:cNvSpPr/>
          <p:nvPr/>
        </p:nvSpPr>
        <p:spPr>
          <a:xfrm>
            <a:off x="1064740" y="11326764"/>
            <a:ext cx="9189662" cy="1914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66596" eaLnBrk="0" hangingPunct="0">
              <a:spcBef>
                <a:spcPct val="50000"/>
              </a:spcBef>
            </a:pP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may edit the size of the font, the sections distribution and the colour scheme if wanted. All modifications concerning the background/title display are to be done at a Master Slide level.</a:t>
            </a:r>
          </a:p>
        </p:txBody>
      </p:sp>
      <p:sp>
        <p:nvSpPr>
          <p:cNvPr id="17" name="Rectángulo 30">
            <a:extLst>
              <a:ext uri="{FF2B5EF4-FFF2-40B4-BE49-F238E27FC236}">
                <a16:creationId xmlns:a16="http://schemas.microsoft.com/office/drawing/2014/main" id="{67677D93-617D-421B-AED3-C1CA7F317530}"/>
              </a:ext>
            </a:extLst>
          </p:cNvPr>
          <p:cNvSpPr/>
          <p:nvPr/>
        </p:nvSpPr>
        <p:spPr>
          <a:xfrm>
            <a:off x="1116614" y="19985022"/>
            <a:ext cx="8389865" cy="3920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use this poster template…</a:t>
            </a:r>
          </a:p>
          <a:p>
            <a:pPr>
              <a:spcBef>
                <a:spcPct val="20000"/>
              </a:spcBef>
            </a:pP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Simply highlight this text and replace it by typing in your own text, or copy and paste your text from a MS Word document or a PowerPoint slide presentation. </a:t>
            </a:r>
          </a:p>
          <a:p>
            <a:pPr>
              <a:spcBef>
                <a:spcPct val="20000"/>
              </a:spcBef>
            </a:pP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body text / font size should be  no smaller than 20 points. Try to keep body text left-aligned, do not justify text.</a:t>
            </a:r>
          </a:p>
        </p:txBody>
      </p:sp>
      <p:sp>
        <p:nvSpPr>
          <p:cNvPr id="18" name="Rectángulo 31">
            <a:extLst>
              <a:ext uri="{FF2B5EF4-FFF2-40B4-BE49-F238E27FC236}">
                <a16:creationId xmlns:a16="http://schemas.microsoft.com/office/drawing/2014/main" id="{4E24E505-94B0-40B2-A65E-6A12DB024E05}"/>
              </a:ext>
            </a:extLst>
          </p:cNvPr>
          <p:cNvSpPr/>
          <p:nvPr/>
        </p:nvSpPr>
        <p:spPr>
          <a:xfrm>
            <a:off x="971205" y="29983027"/>
            <a:ext cx="9376733" cy="5105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7429" indent="-237429" defTabSz="566596" eaLnBrk="0" hangingPunct="0">
              <a:buSzPct val="60000"/>
            </a:pP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 for making a successful poster…</a:t>
            </a:r>
          </a:p>
          <a:p>
            <a:pPr marL="411810" indent="-411810" defTabSz="566596" eaLnBrk="0" hangingPunct="0">
              <a:buFont typeface="Arial"/>
              <a:buChar char="•"/>
            </a:pP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Re-write your paper into poster format i.e.. simplify everything, avoid data overkill. </a:t>
            </a:r>
          </a:p>
          <a:p>
            <a:pPr marL="411810" indent="-411810" defTabSz="566596" eaLnBrk="0" hangingPunct="0">
              <a:buFont typeface="Arial"/>
              <a:buChar char="•"/>
            </a:pP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Headings of more than 6 words should be in upper and lower case, not all capitals. Simplify the titles.</a:t>
            </a:r>
          </a:p>
          <a:p>
            <a:pPr marL="411810" indent="-411810" defTabSz="566596" eaLnBrk="0" hangingPunct="0">
              <a:buFont typeface="Arial"/>
              <a:buChar char="•"/>
            </a:pP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 not to write whole sentences in capitals or underline to stress your point, use </a:t>
            </a:r>
            <a:r>
              <a:rPr lang="en-AU" sz="2962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characters instead.</a:t>
            </a:r>
          </a:p>
          <a:p>
            <a:pPr marL="411810" indent="-411810" defTabSz="566596" eaLnBrk="0" hangingPunct="0">
              <a:buFont typeface="Arial"/>
              <a:buChar char="•"/>
            </a:pP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laying out your poster, leave white space around your text. Don</a:t>
            </a:r>
            <a:r>
              <a:rPr lang="ja-JP" alt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overcrowd your poster.</a:t>
            </a:r>
          </a:p>
          <a:p>
            <a:pPr marL="411810" indent="-411810" defTabSz="566596" eaLnBrk="0" hangingPunct="0">
              <a:buFont typeface="Arial"/>
              <a:buChar char="•"/>
            </a:pP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check and get someone else to proof-read.</a:t>
            </a:r>
            <a:endParaRPr lang="en-US" sz="2962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ángulo 32">
            <a:extLst>
              <a:ext uri="{FF2B5EF4-FFF2-40B4-BE49-F238E27FC236}">
                <a16:creationId xmlns:a16="http://schemas.microsoft.com/office/drawing/2014/main" id="{03D1CEEC-8761-4690-A0E2-2E42DB1270DF}"/>
              </a:ext>
            </a:extLst>
          </p:cNvPr>
          <p:cNvSpPr/>
          <p:nvPr/>
        </p:nvSpPr>
        <p:spPr>
          <a:xfrm>
            <a:off x="11110705" y="29979280"/>
            <a:ext cx="9963053" cy="547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66596">
              <a:spcBef>
                <a:spcPct val="50000"/>
              </a:spcBef>
            </a:pP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</a:p>
        </p:txBody>
      </p:sp>
      <p:sp>
        <p:nvSpPr>
          <p:cNvPr id="20" name="Rectángulo 33">
            <a:extLst>
              <a:ext uri="{FF2B5EF4-FFF2-40B4-BE49-F238E27FC236}">
                <a16:creationId xmlns:a16="http://schemas.microsoft.com/office/drawing/2014/main" id="{253456EC-C15A-4CB6-B108-AED93D353557}"/>
              </a:ext>
            </a:extLst>
          </p:cNvPr>
          <p:cNvSpPr/>
          <p:nvPr/>
        </p:nvSpPr>
        <p:spPr>
          <a:xfrm>
            <a:off x="930777" y="39137819"/>
            <a:ext cx="20445537" cy="94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66596" eaLnBrk="0" hangingPunct="0">
              <a:spcBef>
                <a:spcPct val="50000"/>
              </a:spcBef>
            </a:pPr>
            <a:r>
              <a:rPr lang="en-AU" sz="277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</a:t>
            </a:r>
            <a:br>
              <a:rPr lang="en-AU" sz="277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777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ángulo 34">
            <a:extLst>
              <a:ext uri="{FF2B5EF4-FFF2-40B4-BE49-F238E27FC236}">
                <a16:creationId xmlns:a16="http://schemas.microsoft.com/office/drawing/2014/main" id="{5C9CAC12-3C44-49C2-A2D6-A944C99E6D58}"/>
              </a:ext>
            </a:extLst>
          </p:cNvPr>
          <p:cNvSpPr/>
          <p:nvPr/>
        </p:nvSpPr>
        <p:spPr>
          <a:xfrm>
            <a:off x="22276834" y="29987747"/>
            <a:ext cx="7029873" cy="1003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66596" eaLnBrk="0" hangingPunct="0">
              <a:spcBef>
                <a:spcPct val="50000"/>
              </a:spcBef>
            </a:pP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2962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ángulo 35">
            <a:extLst>
              <a:ext uri="{FF2B5EF4-FFF2-40B4-BE49-F238E27FC236}">
                <a16:creationId xmlns:a16="http://schemas.microsoft.com/office/drawing/2014/main" id="{8B83E86E-57CF-4988-A484-CC58B44D74E6}"/>
              </a:ext>
            </a:extLst>
          </p:cNvPr>
          <p:cNvSpPr/>
          <p:nvPr/>
        </p:nvSpPr>
        <p:spPr>
          <a:xfrm>
            <a:off x="22137318" y="39254269"/>
            <a:ext cx="7029490" cy="1003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66596" eaLnBrk="0" hangingPunct="0">
              <a:spcBef>
                <a:spcPct val="50000"/>
              </a:spcBef>
            </a:pP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2962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ángulo 36">
            <a:extLst>
              <a:ext uri="{FF2B5EF4-FFF2-40B4-BE49-F238E27FC236}">
                <a16:creationId xmlns:a16="http://schemas.microsoft.com/office/drawing/2014/main" id="{B6C7B16A-B90B-4F22-8FF1-CB8280D1BEDE}"/>
              </a:ext>
            </a:extLst>
          </p:cNvPr>
          <p:cNvSpPr/>
          <p:nvPr/>
        </p:nvSpPr>
        <p:spPr>
          <a:xfrm>
            <a:off x="11303416" y="10869260"/>
            <a:ext cx="17761647" cy="6714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777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Importing / inserting files…</a:t>
            </a:r>
          </a:p>
          <a:p>
            <a:pPr>
              <a:spcBef>
                <a:spcPct val="50000"/>
              </a:spcBef>
            </a:pPr>
            <a:r>
              <a:rPr lang="en-CA" sz="2777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Images such as photographs, graphs, diagrams, logos, </a:t>
            </a:r>
            <a:r>
              <a:rPr lang="en-CA" sz="2777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CA" sz="2777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can be added to the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2777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2777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aware of the image size you are importing. </a:t>
            </a:r>
          </a:p>
          <a:p>
            <a:pPr>
              <a:spcBef>
                <a:spcPct val="50000"/>
              </a:spcBef>
            </a:pPr>
            <a:endParaRPr lang="en-CA" sz="2777" i="1" dirty="0">
              <a:solidFill>
                <a:srgbClr val="1654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CA" sz="2777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Notes about graphs…</a:t>
            </a:r>
          </a:p>
          <a:p>
            <a:pPr>
              <a:spcBef>
                <a:spcPct val="50000"/>
              </a:spcBef>
            </a:pPr>
            <a:r>
              <a:rPr lang="en-CA" sz="2777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simple graphs use MS Excel,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2777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Graphs created in a scientific graphing program (e.g.. Sigma Plot, Prism, SPSS, Statistics) should be saved as JPEG or TIFF. </a:t>
            </a:r>
          </a:p>
        </p:txBody>
      </p:sp>
      <p:sp>
        <p:nvSpPr>
          <p:cNvPr id="24" name="Rectángulo 37">
            <a:extLst>
              <a:ext uri="{FF2B5EF4-FFF2-40B4-BE49-F238E27FC236}">
                <a16:creationId xmlns:a16="http://schemas.microsoft.com/office/drawing/2014/main" id="{C7C2CE45-08E3-4EEB-AA8E-F5F3A67A1EBC}"/>
              </a:ext>
            </a:extLst>
          </p:cNvPr>
          <p:cNvSpPr/>
          <p:nvPr/>
        </p:nvSpPr>
        <p:spPr>
          <a:xfrm>
            <a:off x="11405162" y="24250447"/>
            <a:ext cx="3079260" cy="3168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25" name="Rectángulo 38">
            <a:extLst>
              <a:ext uri="{FF2B5EF4-FFF2-40B4-BE49-F238E27FC236}">
                <a16:creationId xmlns:a16="http://schemas.microsoft.com/office/drawing/2014/main" id="{40AF7EDB-DABF-473C-BA77-8E3F2F8315AF}"/>
              </a:ext>
            </a:extLst>
          </p:cNvPr>
          <p:cNvSpPr/>
          <p:nvPr/>
        </p:nvSpPr>
        <p:spPr>
          <a:xfrm>
            <a:off x="15120144" y="24421371"/>
            <a:ext cx="3372023" cy="2826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26" name="Text Box 40">
            <a:extLst>
              <a:ext uri="{FF2B5EF4-FFF2-40B4-BE49-F238E27FC236}">
                <a16:creationId xmlns:a16="http://schemas.microsoft.com/office/drawing/2014/main" id="{4CC44B6B-8126-4541-812A-9A8BFA53F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385" y="7256857"/>
            <a:ext cx="22292854" cy="1819380"/>
          </a:xfrm>
          <a:prstGeom prst="rect">
            <a:avLst/>
          </a:prstGeom>
          <a:noFill/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277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Authors, FIRST NAME INITIAL, SURNAME, presenting author(s) underlined, Affiliations1 numbered in superscript)</a:t>
            </a:r>
          </a:p>
          <a:p>
            <a:pPr>
              <a:spcBef>
                <a:spcPct val="20000"/>
              </a:spcBef>
            </a:pPr>
            <a:r>
              <a:rPr lang="en-AU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</a:t>
            </a:r>
            <a:r>
              <a:rPr lang="sl-SI" sz="2537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AU" sz="2537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l-SI" sz="2537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NOVAK</a:t>
            </a:r>
            <a:r>
              <a:rPr lang="en-US" sz="2537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1</a:t>
            </a:r>
            <a:r>
              <a:rPr lang="en-AU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</a:t>
            </a:r>
            <a:r>
              <a:rPr lang="sl-SI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SMITH</a:t>
            </a:r>
            <a:r>
              <a:rPr lang="en-US" sz="2537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537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AU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sl-SI" sz="2537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AU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sl-SI" sz="2537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Biotechnical</a:t>
            </a:r>
            <a:r>
              <a:rPr lang="sl-SI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Centre Naklo, </a:t>
            </a:r>
            <a:r>
              <a:rPr lang="sl-SI" sz="2537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Slovenia</a:t>
            </a:r>
            <a:endParaRPr lang="en-AU" sz="2537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AU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Royal Brisbane Hospital, Brisbane, Australia</a:t>
            </a:r>
          </a:p>
        </p:txBody>
      </p:sp>
      <p:sp>
        <p:nvSpPr>
          <p:cNvPr id="27" name="Text Box 2">
            <a:extLst>
              <a:ext uri="{FF2B5EF4-FFF2-40B4-BE49-F238E27FC236}">
                <a16:creationId xmlns:a16="http://schemas.microsoft.com/office/drawing/2014/main" id="{1AE79090-BDF0-46AF-B494-CB188E5155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00" y="5603207"/>
            <a:ext cx="20792482" cy="1018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79304" tIns="379304" rIns="379304" bIns="379304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9442" b="1" spc="119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Poster title goes here</a:t>
            </a:r>
            <a:endParaRPr lang="en-AU" sz="9442" spc="1190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ángulo 4">
            <a:extLst>
              <a:ext uri="{FF2B5EF4-FFF2-40B4-BE49-F238E27FC236}">
                <a16:creationId xmlns:a16="http://schemas.microsoft.com/office/drawing/2014/main" id="{A953EBF4-7D8B-48AB-8FA1-EF6B6CB78679}"/>
              </a:ext>
            </a:extLst>
          </p:cNvPr>
          <p:cNvSpPr/>
          <p:nvPr/>
        </p:nvSpPr>
        <p:spPr>
          <a:xfrm>
            <a:off x="636534" y="9734208"/>
            <a:ext cx="9838654" cy="909573"/>
          </a:xfrm>
          <a:prstGeom prst="rect">
            <a:avLst/>
          </a:prstGeom>
          <a:solidFill>
            <a:srgbClr val="9BB6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29" name="Text Box 40">
            <a:extLst>
              <a:ext uri="{FF2B5EF4-FFF2-40B4-BE49-F238E27FC236}">
                <a16:creationId xmlns:a16="http://schemas.microsoft.com/office/drawing/2014/main" id="{E6A1F89E-9D7F-44E8-846B-C96D6C7E3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3190" y="9842335"/>
            <a:ext cx="4647400" cy="689091"/>
          </a:xfrm>
          <a:prstGeom prst="rect">
            <a:avLst/>
          </a:prstGeom>
          <a:noFill/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30" name="Rectángulo 62">
            <a:extLst>
              <a:ext uri="{FF2B5EF4-FFF2-40B4-BE49-F238E27FC236}">
                <a16:creationId xmlns:a16="http://schemas.microsoft.com/office/drawing/2014/main" id="{7EF86559-ABED-49CC-9725-C8A78542799D}"/>
              </a:ext>
            </a:extLst>
          </p:cNvPr>
          <p:cNvSpPr/>
          <p:nvPr/>
        </p:nvSpPr>
        <p:spPr>
          <a:xfrm>
            <a:off x="631923" y="28412788"/>
            <a:ext cx="9826831" cy="913801"/>
          </a:xfrm>
          <a:prstGeom prst="rect">
            <a:avLst/>
          </a:prstGeom>
          <a:solidFill>
            <a:srgbClr val="9BB6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31" name="Text Box 40">
            <a:extLst>
              <a:ext uri="{FF2B5EF4-FFF2-40B4-BE49-F238E27FC236}">
                <a16:creationId xmlns:a16="http://schemas.microsoft.com/office/drawing/2014/main" id="{9D156F4B-BEFB-4413-81FD-AF5E2A5AB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0951" y="28548653"/>
            <a:ext cx="2968781" cy="689091"/>
          </a:xfrm>
          <a:prstGeom prst="rect">
            <a:avLst/>
          </a:prstGeom>
          <a:noFill/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METHOD</a:t>
            </a:r>
          </a:p>
        </p:txBody>
      </p:sp>
      <p:sp>
        <p:nvSpPr>
          <p:cNvPr id="32" name="Elipse 64">
            <a:extLst>
              <a:ext uri="{FF2B5EF4-FFF2-40B4-BE49-F238E27FC236}">
                <a16:creationId xmlns:a16="http://schemas.microsoft.com/office/drawing/2014/main" id="{7798658C-0EC2-49C8-943D-3BE151DC872A}"/>
              </a:ext>
            </a:extLst>
          </p:cNvPr>
          <p:cNvSpPr/>
          <p:nvPr/>
        </p:nvSpPr>
        <p:spPr>
          <a:xfrm>
            <a:off x="967515" y="9893121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33" name="Rectángulo 65">
            <a:extLst>
              <a:ext uri="{FF2B5EF4-FFF2-40B4-BE49-F238E27FC236}">
                <a16:creationId xmlns:a16="http://schemas.microsoft.com/office/drawing/2014/main" id="{4F16877C-4297-40EC-AFA6-C036EE4310EF}"/>
              </a:ext>
            </a:extLst>
          </p:cNvPr>
          <p:cNvSpPr/>
          <p:nvPr/>
        </p:nvSpPr>
        <p:spPr>
          <a:xfrm>
            <a:off x="10818555" y="28426135"/>
            <a:ext cx="10819076" cy="913801"/>
          </a:xfrm>
          <a:prstGeom prst="rect">
            <a:avLst/>
          </a:prstGeom>
          <a:solidFill>
            <a:srgbClr val="9BB6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34" name="Text Box 40">
            <a:extLst>
              <a:ext uri="{FF2B5EF4-FFF2-40B4-BE49-F238E27FC236}">
                <a16:creationId xmlns:a16="http://schemas.microsoft.com/office/drawing/2014/main" id="{BCA910DB-00A5-4708-BA70-9AA6365B2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64017" y="28538487"/>
            <a:ext cx="4528153" cy="689091"/>
          </a:xfrm>
          <a:prstGeom prst="rect">
            <a:avLst/>
          </a:prstGeom>
          <a:noFill/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l-SI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DISCUSSIONS</a:t>
            </a:r>
            <a:endParaRPr lang="en-AU" sz="3703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ángulo 68">
            <a:extLst>
              <a:ext uri="{FF2B5EF4-FFF2-40B4-BE49-F238E27FC236}">
                <a16:creationId xmlns:a16="http://schemas.microsoft.com/office/drawing/2014/main" id="{F7486CB6-B1F8-409F-B62B-62FE52450852}"/>
              </a:ext>
            </a:extLst>
          </p:cNvPr>
          <p:cNvSpPr/>
          <p:nvPr/>
        </p:nvSpPr>
        <p:spPr>
          <a:xfrm>
            <a:off x="21979786" y="28437478"/>
            <a:ext cx="7623969" cy="913801"/>
          </a:xfrm>
          <a:prstGeom prst="rect">
            <a:avLst/>
          </a:prstGeom>
          <a:solidFill>
            <a:srgbClr val="9BB6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36" name="Text Box 40">
            <a:extLst>
              <a:ext uri="{FF2B5EF4-FFF2-40B4-BE49-F238E27FC236}">
                <a16:creationId xmlns:a16="http://schemas.microsoft.com/office/drawing/2014/main" id="{4D6628AD-DB5B-4422-8B15-EC32BDEE5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56185" y="28549831"/>
            <a:ext cx="6334718" cy="689091"/>
          </a:xfrm>
          <a:prstGeom prst="rect">
            <a:avLst/>
          </a:prstGeom>
          <a:solidFill>
            <a:srgbClr val="9BB697"/>
          </a:solidFill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CONCLUSIONS</a:t>
            </a:r>
          </a:p>
        </p:txBody>
      </p:sp>
      <p:sp>
        <p:nvSpPr>
          <p:cNvPr id="37" name="Rectángulo 73">
            <a:extLst>
              <a:ext uri="{FF2B5EF4-FFF2-40B4-BE49-F238E27FC236}">
                <a16:creationId xmlns:a16="http://schemas.microsoft.com/office/drawing/2014/main" id="{9646B4F0-B1C1-4292-A639-0940CFFF3A2B}"/>
              </a:ext>
            </a:extLst>
          </p:cNvPr>
          <p:cNvSpPr/>
          <p:nvPr/>
        </p:nvSpPr>
        <p:spPr>
          <a:xfrm>
            <a:off x="627596" y="18402990"/>
            <a:ext cx="9831156" cy="913801"/>
          </a:xfrm>
          <a:prstGeom prst="rect">
            <a:avLst/>
          </a:prstGeom>
          <a:solidFill>
            <a:srgbClr val="9BB6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38" name="Text Box 40">
            <a:extLst>
              <a:ext uri="{FF2B5EF4-FFF2-40B4-BE49-F238E27FC236}">
                <a16:creationId xmlns:a16="http://schemas.microsoft.com/office/drawing/2014/main" id="{945DFF8E-CDE1-471B-BD9D-AE59407F1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4110" y="18515344"/>
            <a:ext cx="1570636" cy="689091"/>
          </a:xfrm>
          <a:prstGeom prst="rect">
            <a:avLst/>
          </a:prstGeom>
          <a:noFill/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AIM</a:t>
            </a:r>
          </a:p>
        </p:txBody>
      </p:sp>
      <p:sp>
        <p:nvSpPr>
          <p:cNvPr id="39" name="Rectángulo 83">
            <a:extLst>
              <a:ext uri="{FF2B5EF4-FFF2-40B4-BE49-F238E27FC236}">
                <a16:creationId xmlns:a16="http://schemas.microsoft.com/office/drawing/2014/main" id="{7D13A6BD-A151-4F7C-A28B-6164B457172F}"/>
              </a:ext>
            </a:extLst>
          </p:cNvPr>
          <p:cNvSpPr/>
          <p:nvPr/>
        </p:nvSpPr>
        <p:spPr>
          <a:xfrm>
            <a:off x="10793409" y="9693534"/>
            <a:ext cx="18781663" cy="950248"/>
          </a:xfrm>
          <a:prstGeom prst="rect">
            <a:avLst/>
          </a:prstGeom>
          <a:solidFill>
            <a:srgbClr val="9BB697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 dirty="0"/>
          </a:p>
        </p:txBody>
      </p:sp>
      <p:sp>
        <p:nvSpPr>
          <p:cNvPr id="40" name="Text Box 40">
            <a:extLst>
              <a:ext uri="{FF2B5EF4-FFF2-40B4-BE49-F238E27FC236}">
                <a16:creationId xmlns:a16="http://schemas.microsoft.com/office/drawing/2014/main" id="{6C3C82DF-4EAD-4E63-A0AF-93B0B346E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07897" y="9842335"/>
            <a:ext cx="2975864" cy="689091"/>
          </a:xfrm>
          <a:prstGeom prst="rect">
            <a:avLst/>
          </a:prstGeom>
          <a:noFill/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41" name="Elipse 90">
            <a:extLst>
              <a:ext uri="{FF2B5EF4-FFF2-40B4-BE49-F238E27FC236}">
                <a16:creationId xmlns:a16="http://schemas.microsoft.com/office/drawing/2014/main" id="{658D3AD8-341F-4829-B61E-1829E3157F7F}"/>
              </a:ext>
            </a:extLst>
          </p:cNvPr>
          <p:cNvSpPr/>
          <p:nvPr/>
        </p:nvSpPr>
        <p:spPr>
          <a:xfrm>
            <a:off x="1670768" y="9893121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2" name="Elipse 91">
            <a:extLst>
              <a:ext uri="{FF2B5EF4-FFF2-40B4-BE49-F238E27FC236}">
                <a16:creationId xmlns:a16="http://schemas.microsoft.com/office/drawing/2014/main" id="{E7C37720-E2FE-4096-BB26-DF844D955D96}"/>
              </a:ext>
            </a:extLst>
          </p:cNvPr>
          <p:cNvSpPr/>
          <p:nvPr/>
        </p:nvSpPr>
        <p:spPr>
          <a:xfrm>
            <a:off x="2374021" y="9893121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3" name="Elipse 92">
            <a:extLst>
              <a:ext uri="{FF2B5EF4-FFF2-40B4-BE49-F238E27FC236}">
                <a16:creationId xmlns:a16="http://schemas.microsoft.com/office/drawing/2014/main" id="{55515FDE-FC2C-4E11-83F0-D0100A407E0D}"/>
              </a:ext>
            </a:extLst>
          </p:cNvPr>
          <p:cNvSpPr/>
          <p:nvPr/>
        </p:nvSpPr>
        <p:spPr>
          <a:xfrm>
            <a:off x="967515" y="18572160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4" name="Elipse 93">
            <a:extLst>
              <a:ext uri="{FF2B5EF4-FFF2-40B4-BE49-F238E27FC236}">
                <a16:creationId xmlns:a16="http://schemas.microsoft.com/office/drawing/2014/main" id="{3C979942-9414-4D81-8BFE-B66AE0E72C0A}"/>
              </a:ext>
            </a:extLst>
          </p:cNvPr>
          <p:cNvSpPr/>
          <p:nvPr/>
        </p:nvSpPr>
        <p:spPr>
          <a:xfrm>
            <a:off x="1670768" y="18572160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5" name="Elipse 94">
            <a:extLst>
              <a:ext uri="{FF2B5EF4-FFF2-40B4-BE49-F238E27FC236}">
                <a16:creationId xmlns:a16="http://schemas.microsoft.com/office/drawing/2014/main" id="{558AD1F1-1F32-490F-928F-2821D1725D3F}"/>
              </a:ext>
            </a:extLst>
          </p:cNvPr>
          <p:cNvSpPr/>
          <p:nvPr/>
        </p:nvSpPr>
        <p:spPr>
          <a:xfrm>
            <a:off x="2374021" y="18572160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6" name="Elipse 95">
            <a:extLst>
              <a:ext uri="{FF2B5EF4-FFF2-40B4-BE49-F238E27FC236}">
                <a16:creationId xmlns:a16="http://schemas.microsoft.com/office/drawing/2014/main" id="{1A999648-01FE-4C75-92A4-6A90D170E581}"/>
              </a:ext>
            </a:extLst>
          </p:cNvPr>
          <p:cNvSpPr/>
          <p:nvPr/>
        </p:nvSpPr>
        <p:spPr>
          <a:xfrm>
            <a:off x="969042" y="28576475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7" name="Elipse 96">
            <a:extLst>
              <a:ext uri="{FF2B5EF4-FFF2-40B4-BE49-F238E27FC236}">
                <a16:creationId xmlns:a16="http://schemas.microsoft.com/office/drawing/2014/main" id="{9E6FA8D5-6174-4CD2-A36B-C4C727FDD84D}"/>
              </a:ext>
            </a:extLst>
          </p:cNvPr>
          <p:cNvSpPr/>
          <p:nvPr/>
        </p:nvSpPr>
        <p:spPr>
          <a:xfrm>
            <a:off x="1672295" y="28576475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8" name="Elipse 97">
            <a:extLst>
              <a:ext uri="{FF2B5EF4-FFF2-40B4-BE49-F238E27FC236}">
                <a16:creationId xmlns:a16="http://schemas.microsoft.com/office/drawing/2014/main" id="{37D70E38-5971-45C3-A757-6016071B3DAE}"/>
              </a:ext>
            </a:extLst>
          </p:cNvPr>
          <p:cNvSpPr/>
          <p:nvPr/>
        </p:nvSpPr>
        <p:spPr>
          <a:xfrm>
            <a:off x="2375549" y="28576475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9" name="Elipse 98">
            <a:extLst>
              <a:ext uri="{FF2B5EF4-FFF2-40B4-BE49-F238E27FC236}">
                <a16:creationId xmlns:a16="http://schemas.microsoft.com/office/drawing/2014/main" id="{27A64A7D-26B9-4FBC-BD27-D038593D8F2F}"/>
              </a:ext>
            </a:extLst>
          </p:cNvPr>
          <p:cNvSpPr/>
          <p:nvPr/>
        </p:nvSpPr>
        <p:spPr>
          <a:xfrm>
            <a:off x="11312404" y="28575468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0" name="Elipse 99">
            <a:extLst>
              <a:ext uri="{FF2B5EF4-FFF2-40B4-BE49-F238E27FC236}">
                <a16:creationId xmlns:a16="http://schemas.microsoft.com/office/drawing/2014/main" id="{CB5E19A2-45B4-4C66-80D6-1C70D8E45875}"/>
              </a:ext>
            </a:extLst>
          </p:cNvPr>
          <p:cNvSpPr/>
          <p:nvPr/>
        </p:nvSpPr>
        <p:spPr>
          <a:xfrm>
            <a:off x="12015657" y="28575468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1" name="Elipse 100">
            <a:extLst>
              <a:ext uri="{FF2B5EF4-FFF2-40B4-BE49-F238E27FC236}">
                <a16:creationId xmlns:a16="http://schemas.microsoft.com/office/drawing/2014/main" id="{EFFBFFD9-E0C4-4F1B-A60D-FE21073A5CF3}"/>
              </a:ext>
            </a:extLst>
          </p:cNvPr>
          <p:cNvSpPr/>
          <p:nvPr/>
        </p:nvSpPr>
        <p:spPr>
          <a:xfrm>
            <a:off x="12718911" y="28575468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2" name="Elipse 104">
            <a:extLst>
              <a:ext uri="{FF2B5EF4-FFF2-40B4-BE49-F238E27FC236}">
                <a16:creationId xmlns:a16="http://schemas.microsoft.com/office/drawing/2014/main" id="{A075DF51-924B-4C7E-A52F-9B615CA526F7}"/>
              </a:ext>
            </a:extLst>
          </p:cNvPr>
          <p:cNvSpPr/>
          <p:nvPr/>
        </p:nvSpPr>
        <p:spPr>
          <a:xfrm>
            <a:off x="11220474" y="9888644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3" name="Elipse 105">
            <a:extLst>
              <a:ext uri="{FF2B5EF4-FFF2-40B4-BE49-F238E27FC236}">
                <a16:creationId xmlns:a16="http://schemas.microsoft.com/office/drawing/2014/main" id="{6081EB0F-78C4-42B7-95F9-596CA8253096}"/>
              </a:ext>
            </a:extLst>
          </p:cNvPr>
          <p:cNvSpPr/>
          <p:nvPr/>
        </p:nvSpPr>
        <p:spPr>
          <a:xfrm>
            <a:off x="11923727" y="9888644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4" name="Elipse 106">
            <a:extLst>
              <a:ext uri="{FF2B5EF4-FFF2-40B4-BE49-F238E27FC236}">
                <a16:creationId xmlns:a16="http://schemas.microsoft.com/office/drawing/2014/main" id="{B2A55E39-7F6B-427A-9363-BAB7A7E5B692}"/>
              </a:ext>
            </a:extLst>
          </p:cNvPr>
          <p:cNvSpPr/>
          <p:nvPr/>
        </p:nvSpPr>
        <p:spPr>
          <a:xfrm>
            <a:off x="12626981" y="9888644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5" name="Elipse 110">
            <a:extLst>
              <a:ext uri="{FF2B5EF4-FFF2-40B4-BE49-F238E27FC236}">
                <a16:creationId xmlns:a16="http://schemas.microsoft.com/office/drawing/2014/main" id="{B207B348-8C8C-4764-AD2E-43A0F572DB93}"/>
              </a:ext>
            </a:extLst>
          </p:cNvPr>
          <p:cNvSpPr/>
          <p:nvPr/>
        </p:nvSpPr>
        <p:spPr>
          <a:xfrm>
            <a:off x="22509089" y="28596140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6" name="Rectángulo 111">
            <a:extLst>
              <a:ext uri="{FF2B5EF4-FFF2-40B4-BE49-F238E27FC236}">
                <a16:creationId xmlns:a16="http://schemas.microsoft.com/office/drawing/2014/main" id="{15844B61-F27E-471C-AF3E-2718687C094D}"/>
              </a:ext>
            </a:extLst>
          </p:cNvPr>
          <p:cNvSpPr/>
          <p:nvPr/>
        </p:nvSpPr>
        <p:spPr>
          <a:xfrm>
            <a:off x="631187" y="37901351"/>
            <a:ext cx="20933419" cy="950248"/>
          </a:xfrm>
          <a:prstGeom prst="rect">
            <a:avLst/>
          </a:prstGeom>
          <a:solidFill>
            <a:srgbClr val="9BB6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7" name="Text Box 40">
            <a:extLst>
              <a:ext uri="{FF2B5EF4-FFF2-40B4-BE49-F238E27FC236}">
                <a16:creationId xmlns:a16="http://schemas.microsoft.com/office/drawing/2014/main" id="{FCB05CF6-D0B8-4F94-806D-759E969A9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51620" y="38050152"/>
            <a:ext cx="4020875" cy="689091"/>
          </a:xfrm>
          <a:prstGeom prst="rect">
            <a:avLst/>
          </a:prstGeom>
          <a:noFill/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58" name="Elipse 113">
            <a:extLst>
              <a:ext uri="{FF2B5EF4-FFF2-40B4-BE49-F238E27FC236}">
                <a16:creationId xmlns:a16="http://schemas.microsoft.com/office/drawing/2014/main" id="{BEF6D639-9003-4821-8DB2-F82FD72CA484}"/>
              </a:ext>
            </a:extLst>
          </p:cNvPr>
          <p:cNvSpPr/>
          <p:nvPr/>
        </p:nvSpPr>
        <p:spPr>
          <a:xfrm>
            <a:off x="968306" y="38099638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9" name="Elipse 114">
            <a:extLst>
              <a:ext uri="{FF2B5EF4-FFF2-40B4-BE49-F238E27FC236}">
                <a16:creationId xmlns:a16="http://schemas.microsoft.com/office/drawing/2014/main" id="{81C90AD2-E4DF-4E53-9D43-525C5CF62CE6}"/>
              </a:ext>
            </a:extLst>
          </p:cNvPr>
          <p:cNvSpPr/>
          <p:nvPr/>
        </p:nvSpPr>
        <p:spPr>
          <a:xfrm>
            <a:off x="1671559" y="38099638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60" name="Elipse 115">
            <a:extLst>
              <a:ext uri="{FF2B5EF4-FFF2-40B4-BE49-F238E27FC236}">
                <a16:creationId xmlns:a16="http://schemas.microsoft.com/office/drawing/2014/main" id="{DF9D5722-435D-44DE-AAD4-3E22F6E27B46}"/>
              </a:ext>
            </a:extLst>
          </p:cNvPr>
          <p:cNvSpPr/>
          <p:nvPr/>
        </p:nvSpPr>
        <p:spPr>
          <a:xfrm>
            <a:off x="2374813" y="38099638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61" name="Rectángulo 120">
            <a:extLst>
              <a:ext uri="{FF2B5EF4-FFF2-40B4-BE49-F238E27FC236}">
                <a16:creationId xmlns:a16="http://schemas.microsoft.com/office/drawing/2014/main" id="{5BF3EA35-BC6E-47C6-876D-A20788D9403D}"/>
              </a:ext>
            </a:extLst>
          </p:cNvPr>
          <p:cNvSpPr/>
          <p:nvPr/>
        </p:nvSpPr>
        <p:spPr>
          <a:xfrm>
            <a:off x="21972869" y="37935545"/>
            <a:ext cx="7299113" cy="913801"/>
          </a:xfrm>
          <a:prstGeom prst="rect">
            <a:avLst/>
          </a:prstGeom>
          <a:solidFill>
            <a:srgbClr val="9BB6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62" name="Text Box 40">
            <a:extLst>
              <a:ext uri="{FF2B5EF4-FFF2-40B4-BE49-F238E27FC236}">
                <a16:creationId xmlns:a16="http://schemas.microsoft.com/office/drawing/2014/main" id="{89DA0A2C-5871-4143-9643-3462D0A30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65470" y="38050152"/>
            <a:ext cx="7299112" cy="799194"/>
          </a:xfrm>
          <a:prstGeom prst="rect">
            <a:avLst/>
          </a:prstGeom>
          <a:solidFill>
            <a:srgbClr val="9BB697"/>
          </a:solidFill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CONTACT INFORMATION</a:t>
            </a:r>
          </a:p>
        </p:txBody>
      </p:sp>
      <p:sp>
        <p:nvSpPr>
          <p:cNvPr id="64" name="Rectángulo 67">
            <a:extLst>
              <a:ext uri="{FF2B5EF4-FFF2-40B4-BE49-F238E27FC236}">
                <a16:creationId xmlns:a16="http://schemas.microsoft.com/office/drawing/2014/main" id="{7FC073FD-B273-4DAA-BF72-C11454D18591}"/>
              </a:ext>
            </a:extLst>
          </p:cNvPr>
          <p:cNvSpPr/>
          <p:nvPr/>
        </p:nvSpPr>
        <p:spPr>
          <a:xfrm>
            <a:off x="19125227" y="24301424"/>
            <a:ext cx="9939836" cy="1117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65" name="Rectángulo 70">
            <a:extLst>
              <a:ext uri="{FF2B5EF4-FFF2-40B4-BE49-F238E27FC236}">
                <a16:creationId xmlns:a16="http://schemas.microsoft.com/office/drawing/2014/main" id="{9DF2B89B-B8A3-4390-A5E6-D2015C441C8A}"/>
              </a:ext>
            </a:extLst>
          </p:cNvPr>
          <p:cNvSpPr/>
          <p:nvPr/>
        </p:nvSpPr>
        <p:spPr>
          <a:xfrm>
            <a:off x="15120144" y="18439298"/>
            <a:ext cx="3079261" cy="5509177"/>
          </a:xfrm>
          <a:prstGeom prst="rect">
            <a:avLst/>
          </a:prstGeom>
          <a:solidFill>
            <a:srgbClr val="9BB6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 dirty="0"/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A8832BAE-DCE0-764C-A94B-BEAD015E8E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0252"/>
            <a:ext cx="30252040" cy="5057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203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Officeova 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ova 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ova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CDF46393E6E7B408B34B67FD01438BF" ma:contentTypeVersion="3" ma:contentTypeDescription="Ustvari nov dokument." ma:contentTypeScope="" ma:versionID="298800a9bbb22e739dbdccf4b0f75ee0">
  <xsd:schema xmlns:xsd="http://www.w3.org/2001/XMLSchema" xmlns:xs="http://www.w3.org/2001/XMLSchema" xmlns:p="http://schemas.microsoft.com/office/2006/metadata/properties" xmlns:ns2="56975a58-0cc7-478d-af94-6e7cc1aac690" targetNamespace="http://schemas.microsoft.com/office/2006/metadata/properties" ma:root="true" ma:fieldsID="9dd13a340cedd47726120478ad81b910" ns2:_="">
    <xsd:import namespace="56975a58-0cc7-478d-af94-6e7cc1aac6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75a58-0cc7-478d-af94-6e7cc1aac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82250DF-36F9-4677-AE88-2600A0E3D29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792756-B6FB-4760-B97A-F7D6017919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75a58-0cc7-478d-af94-6e7cc1aac6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0066207-8AD8-4984-BAF2-73E6FF9625B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449</TotalTime>
  <Words>1131</Words>
  <Application>Microsoft Office PowerPoint</Application>
  <PresentationFormat>Po meri</PresentationFormat>
  <Paragraphs>75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Officeova tema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Maša Škrlep</dc:creator>
  <cp:lastModifiedBy>Manca Grčar</cp:lastModifiedBy>
  <cp:revision>13</cp:revision>
  <dcterms:created xsi:type="dcterms:W3CDTF">2023-09-20T08:21:19Z</dcterms:created>
  <dcterms:modified xsi:type="dcterms:W3CDTF">2026-03-12T14:19:25Z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0x0101001CDF46393E6E7B408B34B67FD01438BF</vt:lpwstr>
  </property>
</Properties>
</file>