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9" r:id="rId5"/>
  </p:sldIdLst>
  <p:sldSz cx="30240288" cy="42840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6A2C"/>
    <a:srgbClr val="385329"/>
    <a:srgbClr val="384B33"/>
    <a:srgbClr val="38602E"/>
    <a:srgbClr val="9BB697"/>
    <a:srgbClr val="CADDC4"/>
    <a:srgbClr val="5BC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Srednji slog 2 – poudarek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72" y="-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7011132"/>
            <a:ext cx="25704245" cy="14914762"/>
          </a:xfrm>
        </p:spPr>
        <p:txBody>
          <a:bodyPr anchor="b"/>
          <a:lstStyle>
            <a:lvl1pPr algn="ctr">
              <a:defRPr sz="19843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22501064"/>
            <a:ext cx="22680216" cy="10343147"/>
          </a:xfrm>
        </p:spPr>
        <p:txBody>
          <a:bodyPr/>
          <a:lstStyle>
            <a:lvl1pPr marL="0" indent="0" algn="ctr">
              <a:buNone/>
              <a:defRPr sz="7937"/>
            </a:lvl1pPr>
            <a:lvl2pPr marL="1512006" indent="0" algn="ctr">
              <a:buNone/>
              <a:defRPr sz="6614"/>
            </a:lvl2pPr>
            <a:lvl3pPr marL="3024012" indent="0" algn="ctr">
              <a:buNone/>
              <a:defRPr sz="5953"/>
            </a:lvl3pPr>
            <a:lvl4pPr marL="4536018" indent="0" algn="ctr">
              <a:buNone/>
              <a:defRPr sz="5291"/>
            </a:lvl4pPr>
            <a:lvl5pPr marL="6048024" indent="0" algn="ctr">
              <a:buNone/>
              <a:defRPr sz="5291"/>
            </a:lvl5pPr>
            <a:lvl6pPr marL="7560031" indent="0" algn="ctr">
              <a:buNone/>
              <a:defRPr sz="5291"/>
            </a:lvl6pPr>
            <a:lvl7pPr marL="9072037" indent="0" algn="ctr">
              <a:buNone/>
              <a:defRPr sz="5291"/>
            </a:lvl7pPr>
            <a:lvl8pPr marL="10584043" indent="0" algn="ctr">
              <a:buNone/>
              <a:defRPr sz="5291"/>
            </a:lvl8pPr>
            <a:lvl9pPr marL="12096049" indent="0" algn="ctr">
              <a:buNone/>
              <a:defRPr sz="5291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B637-1672-47BD-ACCF-5F3DDCA7B821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3676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B637-1672-47BD-ACCF-5F3DDCA7B821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0484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2280848"/>
            <a:ext cx="6520562" cy="36305153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1" y="2280848"/>
            <a:ext cx="19183683" cy="36305153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B637-1672-47BD-ACCF-5F3DDCA7B821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89754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B637-1672-47BD-ACCF-5F3DDCA7B821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8602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10680331"/>
            <a:ext cx="26082248" cy="17820361"/>
          </a:xfrm>
        </p:spPr>
        <p:txBody>
          <a:bodyPr anchor="b"/>
          <a:lstStyle>
            <a:lvl1pPr>
              <a:defRPr sz="19843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2" y="28669280"/>
            <a:ext cx="26082248" cy="9371307"/>
          </a:xfrm>
        </p:spPr>
        <p:txBody>
          <a:bodyPr/>
          <a:lstStyle>
            <a:lvl1pPr marL="0" indent="0">
              <a:buNone/>
              <a:defRPr sz="7937">
                <a:solidFill>
                  <a:schemeClr val="tx1"/>
                </a:solidFill>
              </a:defRPr>
            </a:lvl1pPr>
            <a:lvl2pPr marL="151200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2pPr>
            <a:lvl3pPr marL="3024012" indent="0">
              <a:buNone/>
              <a:defRPr sz="5953">
                <a:solidFill>
                  <a:schemeClr val="tx1">
                    <a:tint val="75000"/>
                  </a:schemeClr>
                </a:solidFill>
              </a:defRPr>
            </a:lvl3pPr>
            <a:lvl4pPr marL="4536018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4pPr>
            <a:lvl5pPr marL="6048024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5pPr>
            <a:lvl6pPr marL="7560031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6pPr>
            <a:lvl7pPr marL="9072037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7pPr>
            <a:lvl8pPr marL="10584043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8pPr>
            <a:lvl9pPr marL="12096049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B637-1672-47BD-ACCF-5F3DDCA7B821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7373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0" y="11404240"/>
            <a:ext cx="12852122" cy="27181761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6" y="11404240"/>
            <a:ext cx="12852122" cy="27181761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B637-1672-47BD-ACCF-5F3DDCA7B821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0184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280857"/>
            <a:ext cx="26082248" cy="828047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2" y="10501820"/>
            <a:ext cx="12793057" cy="5146780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2" y="15648601"/>
            <a:ext cx="12793057" cy="23016734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48" y="10501820"/>
            <a:ext cx="12856061" cy="5146780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48" y="15648601"/>
            <a:ext cx="12856061" cy="23016734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B637-1672-47BD-ACCF-5F3DDCA7B821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9524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B637-1672-47BD-ACCF-5F3DDCA7B821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3520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B637-1672-47BD-ACCF-5F3DDCA7B821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7295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6018"/>
            <a:ext cx="9753280" cy="9996064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1" y="6168216"/>
            <a:ext cx="15309146" cy="30444362"/>
          </a:xfrm>
        </p:spPr>
        <p:txBody>
          <a:bodyPr/>
          <a:lstStyle>
            <a:lvl1pPr>
              <a:defRPr sz="10583"/>
            </a:lvl1pPr>
            <a:lvl2pPr>
              <a:defRPr sz="9260"/>
            </a:lvl2pPr>
            <a:lvl3pPr>
              <a:defRPr sz="7937"/>
            </a:lvl3pPr>
            <a:lvl4pPr>
              <a:defRPr sz="6614"/>
            </a:lvl4pPr>
            <a:lvl5pPr>
              <a:defRPr sz="6614"/>
            </a:lvl5pPr>
            <a:lvl6pPr>
              <a:defRPr sz="6614"/>
            </a:lvl6pPr>
            <a:lvl7pPr>
              <a:defRPr sz="6614"/>
            </a:lvl7pPr>
            <a:lvl8pPr>
              <a:defRPr sz="6614"/>
            </a:lvl8pPr>
            <a:lvl9pPr>
              <a:defRPr sz="6614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52082"/>
            <a:ext cx="9753280" cy="23810073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B637-1672-47BD-ACCF-5F3DDCA7B821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5992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6018"/>
            <a:ext cx="9753280" cy="9996064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6168216"/>
            <a:ext cx="15309146" cy="30444362"/>
          </a:xfrm>
        </p:spPr>
        <p:txBody>
          <a:bodyPr anchor="t"/>
          <a:lstStyle>
            <a:lvl1pPr marL="0" indent="0">
              <a:buNone/>
              <a:defRPr sz="10583"/>
            </a:lvl1pPr>
            <a:lvl2pPr marL="1512006" indent="0">
              <a:buNone/>
              <a:defRPr sz="9260"/>
            </a:lvl2pPr>
            <a:lvl3pPr marL="3024012" indent="0">
              <a:buNone/>
              <a:defRPr sz="7937"/>
            </a:lvl3pPr>
            <a:lvl4pPr marL="4536018" indent="0">
              <a:buNone/>
              <a:defRPr sz="6614"/>
            </a:lvl4pPr>
            <a:lvl5pPr marL="6048024" indent="0">
              <a:buNone/>
              <a:defRPr sz="6614"/>
            </a:lvl5pPr>
            <a:lvl6pPr marL="7560031" indent="0">
              <a:buNone/>
              <a:defRPr sz="6614"/>
            </a:lvl6pPr>
            <a:lvl7pPr marL="9072037" indent="0">
              <a:buNone/>
              <a:defRPr sz="6614"/>
            </a:lvl7pPr>
            <a:lvl8pPr marL="10584043" indent="0">
              <a:buNone/>
              <a:defRPr sz="6614"/>
            </a:lvl8pPr>
            <a:lvl9pPr marL="12096049" indent="0">
              <a:buNone/>
              <a:defRPr sz="6614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52082"/>
            <a:ext cx="9753280" cy="23810073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B637-1672-47BD-ACCF-5F3DDCA7B821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6235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0" y="2280857"/>
            <a:ext cx="26082248" cy="8280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0" y="11404240"/>
            <a:ext cx="26082248" cy="27181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3B637-1672-47BD-ACCF-5F3DDCA7B821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0EDBA-EBBC-4C49-A956-915664AF9D7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433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4012" rtl="0" eaLnBrk="1" latinLnBrk="0" hangingPunct="1">
        <a:lnSpc>
          <a:spcPct val="90000"/>
        </a:lnSpc>
        <a:spcBef>
          <a:spcPct val="0"/>
        </a:spcBef>
        <a:buNone/>
        <a:defRPr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60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ángulo 11">
            <a:extLst>
              <a:ext uri="{FF2B5EF4-FFF2-40B4-BE49-F238E27FC236}">
                <a16:creationId xmlns:a16="http://schemas.microsoft.com/office/drawing/2014/main" id="{19A06D5C-B22B-00F6-89BE-9CC5C47FBD7B}"/>
              </a:ext>
            </a:extLst>
          </p:cNvPr>
          <p:cNvSpPr/>
          <p:nvPr/>
        </p:nvSpPr>
        <p:spPr>
          <a:xfrm>
            <a:off x="10808405" y="9424362"/>
            <a:ext cx="19064804" cy="1566111"/>
          </a:xfrm>
          <a:prstGeom prst="rect">
            <a:avLst/>
          </a:prstGeom>
          <a:solidFill>
            <a:srgbClr val="38602E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 dirty="0"/>
          </a:p>
        </p:txBody>
      </p:sp>
      <p:sp>
        <p:nvSpPr>
          <p:cNvPr id="5" name="Rectángulo 7">
            <a:extLst>
              <a:ext uri="{FF2B5EF4-FFF2-40B4-BE49-F238E27FC236}">
                <a16:creationId xmlns:a16="http://schemas.microsoft.com/office/drawing/2014/main" id="{03C34BB0-0F57-42C3-BDCE-F55C6F26CAD0}"/>
              </a:ext>
            </a:extLst>
          </p:cNvPr>
          <p:cNvSpPr/>
          <p:nvPr/>
        </p:nvSpPr>
        <p:spPr>
          <a:xfrm>
            <a:off x="514798" y="18418593"/>
            <a:ext cx="9990915" cy="9628569"/>
          </a:xfrm>
          <a:prstGeom prst="rect">
            <a:avLst/>
          </a:prstGeom>
          <a:solidFill>
            <a:srgbClr val="CADDC4">
              <a:alpha val="49000"/>
            </a:srgb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/>
          </a:p>
        </p:txBody>
      </p:sp>
      <p:sp>
        <p:nvSpPr>
          <p:cNvPr id="6" name="Rectángulo 8">
            <a:extLst>
              <a:ext uri="{FF2B5EF4-FFF2-40B4-BE49-F238E27FC236}">
                <a16:creationId xmlns:a16="http://schemas.microsoft.com/office/drawing/2014/main" id="{924628CD-7A51-4A2C-908D-2FEA0AB840AF}"/>
              </a:ext>
            </a:extLst>
          </p:cNvPr>
          <p:cNvSpPr/>
          <p:nvPr/>
        </p:nvSpPr>
        <p:spPr>
          <a:xfrm>
            <a:off x="10793409" y="11278843"/>
            <a:ext cx="19079799" cy="16765371"/>
          </a:xfrm>
          <a:prstGeom prst="rect">
            <a:avLst/>
          </a:prstGeom>
          <a:solidFill>
            <a:schemeClr val="bg1">
              <a:alpha val="90000"/>
            </a:scheme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71" dirty="0"/>
              <a:t>  </a:t>
            </a:r>
          </a:p>
        </p:txBody>
      </p:sp>
      <p:sp>
        <p:nvSpPr>
          <p:cNvPr id="7" name="Rectángulo 10">
            <a:extLst>
              <a:ext uri="{FF2B5EF4-FFF2-40B4-BE49-F238E27FC236}">
                <a16:creationId xmlns:a16="http://schemas.microsoft.com/office/drawing/2014/main" id="{B29418AE-CCB6-483E-A0CA-04DDC716AFE8}"/>
              </a:ext>
            </a:extLst>
          </p:cNvPr>
          <p:cNvSpPr/>
          <p:nvPr/>
        </p:nvSpPr>
        <p:spPr>
          <a:xfrm>
            <a:off x="11405159" y="18452900"/>
            <a:ext cx="3079261" cy="5509177"/>
          </a:xfrm>
          <a:prstGeom prst="rect">
            <a:avLst/>
          </a:prstGeom>
          <a:solidFill>
            <a:srgbClr val="9BB6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 dirty="0"/>
          </a:p>
        </p:txBody>
      </p:sp>
      <p:sp>
        <p:nvSpPr>
          <p:cNvPr id="8" name="Rectángulo 11">
            <a:extLst>
              <a:ext uri="{FF2B5EF4-FFF2-40B4-BE49-F238E27FC236}">
                <a16:creationId xmlns:a16="http://schemas.microsoft.com/office/drawing/2014/main" id="{6CB2CD42-CA50-4D36-99E6-221FE3FE135D}"/>
              </a:ext>
            </a:extLst>
          </p:cNvPr>
          <p:cNvSpPr/>
          <p:nvPr/>
        </p:nvSpPr>
        <p:spPr>
          <a:xfrm>
            <a:off x="514799" y="5456669"/>
            <a:ext cx="29358409" cy="3784491"/>
          </a:xfrm>
          <a:prstGeom prst="rect">
            <a:avLst/>
          </a:prstGeom>
          <a:solidFill>
            <a:srgbClr val="38602E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 dirty="0"/>
          </a:p>
        </p:txBody>
      </p:sp>
      <p:graphicFrame>
        <p:nvGraphicFramePr>
          <p:cNvPr id="9" name="Tabla 15">
            <a:extLst>
              <a:ext uri="{FF2B5EF4-FFF2-40B4-BE49-F238E27FC236}">
                <a16:creationId xmlns:a16="http://schemas.microsoft.com/office/drawing/2014/main" id="{A75E5276-EBAC-453E-BDD9-A30BD1E307D3}"/>
              </a:ext>
            </a:extLst>
          </p:cNvPr>
          <p:cNvGraphicFramePr>
            <a:graphicFrameLocks noGrp="1"/>
          </p:cNvGraphicFramePr>
          <p:nvPr/>
        </p:nvGraphicFramePr>
        <p:xfrm>
          <a:off x="19127891" y="17905415"/>
          <a:ext cx="9973510" cy="6056660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1994702">
                  <a:extLst>
                    <a:ext uri="{9D8B030D-6E8A-4147-A177-3AD203B41FA5}">
                      <a16:colId xmlns:a16="http://schemas.microsoft.com/office/drawing/2014/main" val="2581945635"/>
                    </a:ext>
                  </a:extLst>
                </a:gridCol>
                <a:gridCol w="1994702">
                  <a:extLst>
                    <a:ext uri="{9D8B030D-6E8A-4147-A177-3AD203B41FA5}">
                      <a16:colId xmlns:a16="http://schemas.microsoft.com/office/drawing/2014/main" val="1311242281"/>
                    </a:ext>
                  </a:extLst>
                </a:gridCol>
                <a:gridCol w="1994702">
                  <a:extLst>
                    <a:ext uri="{9D8B030D-6E8A-4147-A177-3AD203B41FA5}">
                      <a16:colId xmlns:a16="http://schemas.microsoft.com/office/drawing/2014/main" val="576665038"/>
                    </a:ext>
                  </a:extLst>
                </a:gridCol>
                <a:gridCol w="1994702">
                  <a:extLst>
                    <a:ext uri="{9D8B030D-6E8A-4147-A177-3AD203B41FA5}">
                      <a16:colId xmlns:a16="http://schemas.microsoft.com/office/drawing/2014/main" val="756634555"/>
                    </a:ext>
                  </a:extLst>
                </a:gridCol>
                <a:gridCol w="1994702">
                  <a:extLst>
                    <a:ext uri="{9D8B030D-6E8A-4147-A177-3AD203B41FA5}">
                      <a16:colId xmlns:a16="http://schemas.microsoft.com/office/drawing/2014/main" val="2609625798"/>
                    </a:ext>
                  </a:extLst>
                </a:gridCol>
              </a:tblGrid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9BB6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9BB6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9BB6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9BB69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9BB6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304912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375713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416857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603507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29125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611130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442471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64352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145208"/>
                  </a:ext>
                </a:extLst>
              </a:tr>
              <a:tr h="605666"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2300" dirty="0"/>
                    </a:p>
                  </a:txBody>
                  <a:tcPr marL="54406" marR="54406" marT="27203" marB="27203">
                    <a:solidFill>
                      <a:srgbClr val="CADD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519569"/>
                  </a:ext>
                </a:extLst>
              </a:tr>
            </a:tbl>
          </a:graphicData>
        </a:graphic>
      </p:graphicFrame>
      <p:sp>
        <p:nvSpPr>
          <p:cNvPr id="10" name="Rectángulo 16">
            <a:extLst>
              <a:ext uri="{FF2B5EF4-FFF2-40B4-BE49-F238E27FC236}">
                <a16:creationId xmlns:a16="http://schemas.microsoft.com/office/drawing/2014/main" id="{4893A191-C924-473F-93AC-6C249704B3EA}"/>
              </a:ext>
            </a:extLst>
          </p:cNvPr>
          <p:cNvSpPr/>
          <p:nvPr/>
        </p:nvSpPr>
        <p:spPr>
          <a:xfrm>
            <a:off x="10808405" y="28406672"/>
            <a:ext cx="10829223" cy="9322699"/>
          </a:xfrm>
          <a:prstGeom prst="rect">
            <a:avLst/>
          </a:prstGeom>
          <a:solidFill>
            <a:srgbClr val="9BB697">
              <a:alpha val="49000"/>
            </a:srgb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/>
          </a:p>
        </p:txBody>
      </p:sp>
      <p:sp>
        <p:nvSpPr>
          <p:cNvPr id="11" name="Rectángulo 17">
            <a:extLst>
              <a:ext uri="{FF2B5EF4-FFF2-40B4-BE49-F238E27FC236}">
                <a16:creationId xmlns:a16="http://schemas.microsoft.com/office/drawing/2014/main" id="{6E44ABBE-13B0-42B1-9A9F-58A7F337344A}"/>
              </a:ext>
            </a:extLst>
          </p:cNvPr>
          <p:cNvSpPr/>
          <p:nvPr/>
        </p:nvSpPr>
        <p:spPr>
          <a:xfrm>
            <a:off x="514797" y="37926005"/>
            <a:ext cx="21122831" cy="4586766"/>
          </a:xfrm>
          <a:prstGeom prst="rect">
            <a:avLst/>
          </a:prstGeom>
          <a:solidFill>
            <a:srgbClr val="CADDC4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 dirty="0"/>
          </a:p>
        </p:txBody>
      </p:sp>
      <p:sp>
        <p:nvSpPr>
          <p:cNvPr id="12" name="Rectángulo 18">
            <a:extLst>
              <a:ext uri="{FF2B5EF4-FFF2-40B4-BE49-F238E27FC236}">
                <a16:creationId xmlns:a16="http://schemas.microsoft.com/office/drawing/2014/main" id="{2CC1D614-4C5C-41F5-AC8A-2410392F82FC}"/>
              </a:ext>
            </a:extLst>
          </p:cNvPr>
          <p:cNvSpPr/>
          <p:nvPr/>
        </p:nvSpPr>
        <p:spPr>
          <a:xfrm>
            <a:off x="21971045" y="37932834"/>
            <a:ext cx="7902162" cy="4586766"/>
          </a:xfrm>
          <a:prstGeom prst="rect">
            <a:avLst/>
          </a:prstGeom>
          <a:solidFill>
            <a:srgbClr val="CADDC4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/>
          </a:p>
        </p:txBody>
      </p:sp>
      <p:sp>
        <p:nvSpPr>
          <p:cNvPr id="13" name="Rectángulo 19">
            <a:extLst>
              <a:ext uri="{FF2B5EF4-FFF2-40B4-BE49-F238E27FC236}">
                <a16:creationId xmlns:a16="http://schemas.microsoft.com/office/drawing/2014/main" id="{25C2FBB3-60A9-42C6-B580-B1F32994F018}"/>
              </a:ext>
            </a:extLst>
          </p:cNvPr>
          <p:cNvSpPr/>
          <p:nvPr/>
        </p:nvSpPr>
        <p:spPr>
          <a:xfrm>
            <a:off x="514800" y="9437795"/>
            <a:ext cx="10009106" cy="8647794"/>
          </a:xfrm>
          <a:prstGeom prst="rect">
            <a:avLst/>
          </a:prstGeom>
          <a:solidFill>
            <a:srgbClr val="9BB697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 dirty="0"/>
          </a:p>
        </p:txBody>
      </p:sp>
      <p:sp>
        <p:nvSpPr>
          <p:cNvPr id="14" name="Rectángulo 22">
            <a:extLst>
              <a:ext uri="{FF2B5EF4-FFF2-40B4-BE49-F238E27FC236}">
                <a16:creationId xmlns:a16="http://schemas.microsoft.com/office/drawing/2014/main" id="{720E32D0-0B6F-4348-95E8-AC5F40C983BC}"/>
              </a:ext>
            </a:extLst>
          </p:cNvPr>
          <p:cNvSpPr/>
          <p:nvPr/>
        </p:nvSpPr>
        <p:spPr>
          <a:xfrm>
            <a:off x="514797" y="28406671"/>
            <a:ext cx="9990915" cy="9322699"/>
          </a:xfrm>
          <a:prstGeom prst="rect">
            <a:avLst/>
          </a:prstGeom>
          <a:solidFill>
            <a:srgbClr val="9BB697">
              <a:alpha val="49000"/>
            </a:srgb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/>
          </a:p>
        </p:txBody>
      </p:sp>
      <p:sp>
        <p:nvSpPr>
          <p:cNvPr id="15" name="Rectángulo 24">
            <a:extLst>
              <a:ext uri="{FF2B5EF4-FFF2-40B4-BE49-F238E27FC236}">
                <a16:creationId xmlns:a16="http://schemas.microsoft.com/office/drawing/2014/main" id="{FECE7B46-63E1-491A-950B-543EAE783736}"/>
              </a:ext>
            </a:extLst>
          </p:cNvPr>
          <p:cNvSpPr/>
          <p:nvPr/>
        </p:nvSpPr>
        <p:spPr>
          <a:xfrm>
            <a:off x="21971044" y="28406672"/>
            <a:ext cx="7902163" cy="9322699"/>
          </a:xfrm>
          <a:prstGeom prst="rect">
            <a:avLst/>
          </a:prstGeom>
          <a:solidFill>
            <a:srgbClr val="9BB697">
              <a:alpha val="49000"/>
            </a:srgbClr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/>
          </a:p>
        </p:txBody>
      </p:sp>
      <p:sp>
        <p:nvSpPr>
          <p:cNvPr id="16" name="Rectángulo 29">
            <a:extLst>
              <a:ext uri="{FF2B5EF4-FFF2-40B4-BE49-F238E27FC236}">
                <a16:creationId xmlns:a16="http://schemas.microsoft.com/office/drawing/2014/main" id="{39E72A2D-A9A1-4563-A3D0-7A0B6707FE0C}"/>
              </a:ext>
            </a:extLst>
          </p:cNvPr>
          <p:cNvSpPr/>
          <p:nvPr/>
        </p:nvSpPr>
        <p:spPr>
          <a:xfrm>
            <a:off x="665217" y="11326764"/>
            <a:ext cx="9682721" cy="1914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566596" eaLnBrk="0" hangingPunct="0">
              <a:spcBef>
                <a:spcPct val="50000"/>
              </a:spcBef>
            </a:pP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may edit the size of the font, the sections distribution and the colour scheme if wanted. All modifications concerning the background/title display are to be done at a Master Slide level.</a:t>
            </a:r>
          </a:p>
        </p:txBody>
      </p:sp>
      <p:sp>
        <p:nvSpPr>
          <p:cNvPr id="17" name="Rectángulo 30">
            <a:extLst>
              <a:ext uri="{FF2B5EF4-FFF2-40B4-BE49-F238E27FC236}">
                <a16:creationId xmlns:a16="http://schemas.microsoft.com/office/drawing/2014/main" id="{67677D93-617D-421B-AED3-C1CA7F317530}"/>
              </a:ext>
            </a:extLst>
          </p:cNvPr>
          <p:cNvSpPr/>
          <p:nvPr/>
        </p:nvSpPr>
        <p:spPr>
          <a:xfrm>
            <a:off x="654386" y="19985022"/>
            <a:ext cx="9693552" cy="3465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use this poster template…</a:t>
            </a:r>
          </a:p>
          <a:p>
            <a:pPr>
              <a:spcBef>
                <a:spcPct val="20000"/>
              </a:spcBef>
            </a:pP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Simply highlight this text and replace it by typing in your own text, or copy and paste your text from a MS Word document or a PowerPoint slide presentation. </a:t>
            </a:r>
          </a:p>
          <a:p>
            <a:pPr>
              <a:spcBef>
                <a:spcPct val="20000"/>
              </a:spcBef>
            </a:pP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body text / font size should be  no smaller than 20 points. Try to keep body text left-aligned, do not justify text.</a:t>
            </a:r>
          </a:p>
        </p:txBody>
      </p:sp>
      <p:sp>
        <p:nvSpPr>
          <p:cNvPr id="18" name="Rectángulo 31">
            <a:extLst>
              <a:ext uri="{FF2B5EF4-FFF2-40B4-BE49-F238E27FC236}">
                <a16:creationId xmlns:a16="http://schemas.microsoft.com/office/drawing/2014/main" id="{4E24E505-94B0-40B2-A65E-6A12DB024E05}"/>
              </a:ext>
            </a:extLst>
          </p:cNvPr>
          <p:cNvSpPr/>
          <p:nvPr/>
        </p:nvSpPr>
        <p:spPr>
          <a:xfrm>
            <a:off x="665217" y="29983027"/>
            <a:ext cx="9682721" cy="5105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7429" indent="-237429" defTabSz="566596" eaLnBrk="0" hangingPunct="0">
              <a:buSzPct val="60000"/>
            </a:pP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 for making a successful poster…</a:t>
            </a:r>
          </a:p>
          <a:p>
            <a:pPr marL="411810" indent="-411810" defTabSz="566596" eaLnBrk="0" hangingPunct="0">
              <a:buFont typeface="Arial"/>
              <a:buChar char="•"/>
            </a:pP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Re-write your paper into poster format i.e.. simplify everything, avoid data overkill. </a:t>
            </a:r>
          </a:p>
          <a:p>
            <a:pPr marL="411810" indent="-411810" defTabSz="566596" eaLnBrk="0" hangingPunct="0">
              <a:buFont typeface="Arial"/>
              <a:buChar char="•"/>
            </a:pP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Headings of more than 6 words should be in upper and lower case, not all capitals. Simplify the titles.</a:t>
            </a:r>
          </a:p>
          <a:p>
            <a:pPr marL="411810" indent="-411810" algn="just" defTabSz="566596" eaLnBrk="0" hangingPunct="0">
              <a:buFont typeface="Arial"/>
              <a:buChar char="•"/>
            </a:pP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 not to write whole sentences in capitals or underline to stress your point, use </a:t>
            </a:r>
            <a:r>
              <a:rPr lang="en-AU" sz="2962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characters instead.</a:t>
            </a:r>
          </a:p>
          <a:p>
            <a:pPr marL="411810" indent="-411810" defTabSz="566596" eaLnBrk="0" hangingPunct="0">
              <a:buFont typeface="Arial"/>
              <a:buChar char="•"/>
            </a:pP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laying out your poster, leave white space around your text. Don</a:t>
            </a:r>
            <a:r>
              <a:rPr lang="ja-JP" alt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overcrowd your poster.</a:t>
            </a:r>
          </a:p>
          <a:p>
            <a:pPr marL="411810" indent="-411810" defTabSz="566596" eaLnBrk="0" hangingPunct="0">
              <a:buFont typeface="Arial"/>
              <a:buChar char="•"/>
            </a:pP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check and get someone else to proof-read.</a:t>
            </a:r>
            <a:endParaRPr lang="en-US" sz="2962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ángulo 32">
            <a:extLst>
              <a:ext uri="{FF2B5EF4-FFF2-40B4-BE49-F238E27FC236}">
                <a16:creationId xmlns:a16="http://schemas.microsoft.com/office/drawing/2014/main" id="{03D1CEEC-8761-4690-A0E2-2E42DB1270DF}"/>
              </a:ext>
            </a:extLst>
          </p:cNvPr>
          <p:cNvSpPr/>
          <p:nvPr/>
        </p:nvSpPr>
        <p:spPr>
          <a:xfrm>
            <a:off x="11023170" y="29979280"/>
            <a:ext cx="10399691" cy="547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66596">
              <a:spcBef>
                <a:spcPct val="50000"/>
              </a:spcBef>
            </a:pPr>
            <a:r>
              <a:rPr lang="en-CA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</a:p>
        </p:txBody>
      </p:sp>
      <p:sp>
        <p:nvSpPr>
          <p:cNvPr id="20" name="Rectángulo 33">
            <a:extLst>
              <a:ext uri="{FF2B5EF4-FFF2-40B4-BE49-F238E27FC236}">
                <a16:creationId xmlns:a16="http://schemas.microsoft.com/office/drawing/2014/main" id="{253456EC-C15A-4CB6-B108-AED93D353557}"/>
              </a:ext>
            </a:extLst>
          </p:cNvPr>
          <p:cNvSpPr/>
          <p:nvPr/>
        </p:nvSpPr>
        <p:spPr>
          <a:xfrm>
            <a:off x="665217" y="39137819"/>
            <a:ext cx="20711097" cy="94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66596" eaLnBrk="0" hangingPunct="0">
              <a:spcBef>
                <a:spcPct val="50000"/>
              </a:spcBef>
            </a:pPr>
            <a:r>
              <a:rPr lang="en-AU" sz="277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</a:t>
            </a:r>
            <a:br>
              <a:rPr lang="en-AU" sz="277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777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ángulo 34">
            <a:extLst>
              <a:ext uri="{FF2B5EF4-FFF2-40B4-BE49-F238E27FC236}">
                <a16:creationId xmlns:a16="http://schemas.microsoft.com/office/drawing/2014/main" id="{5C9CAC12-3C44-49C2-A2D6-A944C99E6D58}"/>
              </a:ext>
            </a:extLst>
          </p:cNvPr>
          <p:cNvSpPr/>
          <p:nvPr/>
        </p:nvSpPr>
        <p:spPr>
          <a:xfrm>
            <a:off x="22137318" y="29987747"/>
            <a:ext cx="7588172" cy="1003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66596" eaLnBrk="0" hangingPunct="0">
              <a:spcBef>
                <a:spcPct val="50000"/>
              </a:spcBef>
            </a:pP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2962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ángulo 35">
            <a:extLst>
              <a:ext uri="{FF2B5EF4-FFF2-40B4-BE49-F238E27FC236}">
                <a16:creationId xmlns:a16="http://schemas.microsoft.com/office/drawing/2014/main" id="{8B83E86E-57CF-4988-A484-CC58B44D74E6}"/>
              </a:ext>
            </a:extLst>
          </p:cNvPr>
          <p:cNvSpPr/>
          <p:nvPr/>
        </p:nvSpPr>
        <p:spPr>
          <a:xfrm>
            <a:off x="22137317" y="39254269"/>
            <a:ext cx="7583277" cy="1003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66596" eaLnBrk="0" hangingPunct="0">
              <a:spcBef>
                <a:spcPct val="50000"/>
              </a:spcBef>
            </a:pPr>
            <a:r>
              <a:rPr lang="en-AU" sz="2962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2962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ángulo 36">
            <a:extLst>
              <a:ext uri="{FF2B5EF4-FFF2-40B4-BE49-F238E27FC236}">
                <a16:creationId xmlns:a16="http://schemas.microsoft.com/office/drawing/2014/main" id="{B6C7B16A-B90B-4F22-8FF1-CB8280D1BEDE}"/>
              </a:ext>
            </a:extLst>
          </p:cNvPr>
          <p:cNvSpPr/>
          <p:nvPr/>
        </p:nvSpPr>
        <p:spPr>
          <a:xfrm>
            <a:off x="11220474" y="11652308"/>
            <a:ext cx="18354597" cy="6714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777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Importing / inserting files…</a:t>
            </a:r>
          </a:p>
          <a:p>
            <a:pPr>
              <a:spcBef>
                <a:spcPct val="50000"/>
              </a:spcBef>
            </a:pPr>
            <a:r>
              <a:rPr lang="en-CA" sz="2777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Images such as photographs, graphs, diagrams, logos, </a:t>
            </a:r>
            <a:r>
              <a:rPr lang="en-CA" sz="2777" i="1" dirty="0" err="1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CA" sz="2777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can be added to the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2777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2777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aware of the image size you are importing. </a:t>
            </a:r>
          </a:p>
          <a:p>
            <a:pPr>
              <a:spcBef>
                <a:spcPct val="50000"/>
              </a:spcBef>
            </a:pPr>
            <a:endParaRPr lang="en-CA" sz="2777" i="1" dirty="0">
              <a:solidFill>
                <a:srgbClr val="1654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CA" sz="2777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Notes about graphs…</a:t>
            </a:r>
          </a:p>
          <a:p>
            <a:pPr>
              <a:spcBef>
                <a:spcPct val="50000"/>
              </a:spcBef>
            </a:pPr>
            <a:r>
              <a:rPr lang="en-CA" sz="2777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simple graphs use MS Excel,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2777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Graphs created in a scientific graphing program (e.g.. Sigma Plot, Prism, SPSS, Statistics) should be saved as JPEG or TIFF. </a:t>
            </a:r>
          </a:p>
        </p:txBody>
      </p:sp>
      <p:sp>
        <p:nvSpPr>
          <p:cNvPr id="24" name="Rectángulo 37">
            <a:extLst>
              <a:ext uri="{FF2B5EF4-FFF2-40B4-BE49-F238E27FC236}">
                <a16:creationId xmlns:a16="http://schemas.microsoft.com/office/drawing/2014/main" id="{C7C2CE45-08E3-4EEB-AA8E-F5F3A67A1EBC}"/>
              </a:ext>
            </a:extLst>
          </p:cNvPr>
          <p:cNvSpPr/>
          <p:nvPr/>
        </p:nvSpPr>
        <p:spPr>
          <a:xfrm>
            <a:off x="11405162" y="24250447"/>
            <a:ext cx="3079260" cy="3168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25" name="Rectángulo 38">
            <a:extLst>
              <a:ext uri="{FF2B5EF4-FFF2-40B4-BE49-F238E27FC236}">
                <a16:creationId xmlns:a16="http://schemas.microsoft.com/office/drawing/2014/main" id="{40AF7EDB-DABF-473C-BA77-8E3F2F8315AF}"/>
              </a:ext>
            </a:extLst>
          </p:cNvPr>
          <p:cNvSpPr/>
          <p:nvPr/>
        </p:nvSpPr>
        <p:spPr>
          <a:xfrm>
            <a:off x="15120144" y="24421371"/>
            <a:ext cx="3372023" cy="2826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26" name="Text Box 40">
            <a:extLst>
              <a:ext uri="{FF2B5EF4-FFF2-40B4-BE49-F238E27FC236}">
                <a16:creationId xmlns:a16="http://schemas.microsoft.com/office/drawing/2014/main" id="{4CC44B6B-8126-4541-812A-9A8BFA53F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385" y="7256857"/>
            <a:ext cx="22292854" cy="1819380"/>
          </a:xfrm>
          <a:prstGeom prst="rect">
            <a:avLst/>
          </a:prstGeom>
          <a:noFill/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277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Authors, FIRST NAME INITIAL, SURNAME, presenting author(s) underlined, Affiliations1 numbered in superscript)</a:t>
            </a:r>
          </a:p>
          <a:p>
            <a:pPr>
              <a:spcBef>
                <a:spcPct val="20000"/>
              </a:spcBef>
            </a:pPr>
            <a:r>
              <a:rPr lang="en-AU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</a:t>
            </a:r>
            <a:r>
              <a:rPr lang="sl-SI" sz="2537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AU" sz="2537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l-SI" sz="2537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NOVAK</a:t>
            </a:r>
            <a:r>
              <a:rPr lang="en-US" sz="2537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1</a:t>
            </a:r>
            <a:r>
              <a:rPr lang="en-AU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</a:t>
            </a:r>
            <a:r>
              <a:rPr lang="sl-SI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SMITH</a:t>
            </a:r>
            <a:r>
              <a:rPr lang="en-US" sz="2537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537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AU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sl-SI" sz="2537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AU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sl-SI" sz="2537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Biotechnical</a:t>
            </a:r>
            <a:r>
              <a:rPr lang="sl-SI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Centre Naklo, </a:t>
            </a:r>
            <a:r>
              <a:rPr lang="sl-SI" sz="2537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Slovenia</a:t>
            </a:r>
            <a:endParaRPr lang="en-AU" sz="2537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AU" sz="253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Royal Brisbane Hospital, Brisbane, Australia</a:t>
            </a:r>
          </a:p>
        </p:txBody>
      </p:sp>
      <p:sp>
        <p:nvSpPr>
          <p:cNvPr id="27" name="Text Box 2">
            <a:extLst>
              <a:ext uri="{FF2B5EF4-FFF2-40B4-BE49-F238E27FC236}">
                <a16:creationId xmlns:a16="http://schemas.microsoft.com/office/drawing/2014/main" id="{1AE79090-BDF0-46AF-B494-CB188E5155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00" y="5603207"/>
            <a:ext cx="20792482" cy="1018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79304" tIns="379304" rIns="379304" bIns="379304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9442" b="1" spc="119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Poster title goes here</a:t>
            </a:r>
            <a:endParaRPr lang="en-AU" sz="9442" spc="1190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ángulo 4">
            <a:extLst>
              <a:ext uri="{FF2B5EF4-FFF2-40B4-BE49-F238E27FC236}">
                <a16:creationId xmlns:a16="http://schemas.microsoft.com/office/drawing/2014/main" id="{A953EBF4-7D8B-48AB-8FA1-EF6B6CB78679}"/>
              </a:ext>
            </a:extLst>
          </p:cNvPr>
          <p:cNvSpPr/>
          <p:nvPr/>
        </p:nvSpPr>
        <p:spPr>
          <a:xfrm>
            <a:off x="654385" y="9714592"/>
            <a:ext cx="9693553" cy="909573"/>
          </a:xfrm>
          <a:prstGeom prst="rect">
            <a:avLst/>
          </a:prstGeom>
          <a:solidFill>
            <a:srgbClr val="9BB6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29" name="Text Box 40">
            <a:extLst>
              <a:ext uri="{FF2B5EF4-FFF2-40B4-BE49-F238E27FC236}">
                <a16:creationId xmlns:a16="http://schemas.microsoft.com/office/drawing/2014/main" id="{E6A1F89E-9D7F-44E8-846B-C96D6C7E3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3190" y="9842335"/>
            <a:ext cx="4647400" cy="689091"/>
          </a:xfrm>
          <a:prstGeom prst="rect">
            <a:avLst/>
          </a:prstGeom>
          <a:noFill/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30" name="Rectángulo 62">
            <a:extLst>
              <a:ext uri="{FF2B5EF4-FFF2-40B4-BE49-F238E27FC236}">
                <a16:creationId xmlns:a16="http://schemas.microsoft.com/office/drawing/2014/main" id="{7EF86559-ABED-49CC-9725-C8A78542799D}"/>
              </a:ext>
            </a:extLst>
          </p:cNvPr>
          <p:cNvSpPr/>
          <p:nvPr/>
        </p:nvSpPr>
        <p:spPr>
          <a:xfrm>
            <a:off x="665216" y="28578589"/>
            <a:ext cx="9682721" cy="913801"/>
          </a:xfrm>
          <a:prstGeom prst="rect">
            <a:avLst/>
          </a:prstGeom>
          <a:solidFill>
            <a:srgbClr val="9BB6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31" name="Text Box 40">
            <a:extLst>
              <a:ext uri="{FF2B5EF4-FFF2-40B4-BE49-F238E27FC236}">
                <a16:creationId xmlns:a16="http://schemas.microsoft.com/office/drawing/2014/main" id="{9D156F4B-BEFB-4413-81FD-AF5E2A5AB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0946" y="28662188"/>
            <a:ext cx="2968781" cy="689091"/>
          </a:xfrm>
          <a:prstGeom prst="rect">
            <a:avLst/>
          </a:prstGeom>
          <a:noFill/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METHOD</a:t>
            </a:r>
          </a:p>
        </p:txBody>
      </p:sp>
      <p:sp>
        <p:nvSpPr>
          <p:cNvPr id="32" name="Elipse 64">
            <a:extLst>
              <a:ext uri="{FF2B5EF4-FFF2-40B4-BE49-F238E27FC236}">
                <a16:creationId xmlns:a16="http://schemas.microsoft.com/office/drawing/2014/main" id="{7798658C-0EC2-49C8-943D-3BE151DC872A}"/>
              </a:ext>
            </a:extLst>
          </p:cNvPr>
          <p:cNvSpPr/>
          <p:nvPr/>
        </p:nvSpPr>
        <p:spPr>
          <a:xfrm>
            <a:off x="967515" y="9893121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33" name="Rectángulo 65">
            <a:extLst>
              <a:ext uri="{FF2B5EF4-FFF2-40B4-BE49-F238E27FC236}">
                <a16:creationId xmlns:a16="http://schemas.microsoft.com/office/drawing/2014/main" id="{4F16877C-4297-40EC-AFA6-C036EE4310EF}"/>
              </a:ext>
            </a:extLst>
          </p:cNvPr>
          <p:cNvSpPr/>
          <p:nvPr/>
        </p:nvSpPr>
        <p:spPr>
          <a:xfrm>
            <a:off x="11023170" y="28578589"/>
            <a:ext cx="10399692" cy="913801"/>
          </a:xfrm>
          <a:prstGeom prst="rect">
            <a:avLst/>
          </a:prstGeom>
          <a:solidFill>
            <a:srgbClr val="9BB6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34" name="Text Box 40">
            <a:extLst>
              <a:ext uri="{FF2B5EF4-FFF2-40B4-BE49-F238E27FC236}">
                <a16:creationId xmlns:a16="http://schemas.microsoft.com/office/drawing/2014/main" id="{BCA910DB-00A5-4708-BA70-9AA6365B2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54571" y="28673114"/>
            <a:ext cx="4528153" cy="689091"/>
          </a:xfrm>
          <a:prstGeom prst="rect">
            <a:avLst/>
          </a:prstGeom>
          <a:noFill/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l-SI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DISCUSSIONS</a:t>
            </a:r>
            <a:endParaRPr lang="en-AU" sz="3703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ángulo 68">
            <a:extLst>
              <a:ext uri="{FF2B5EF4-FFF2-40B4-BE49-F238E27FC236}">
                <a16:creationId xmlns:a16="http://schemas.microsoft.com/office/drawing/2014/main" id="{F7486CB6-B1F8-409F-B62B-62FE52450852}"/>
              </a:ext>
            </a:extLst>
          </p:cNvPr>
          <p:cNvSpPr/>
          <p:nvPr/>
        </p:nvSpPr>
        <p:spPr>
          <a:xfrm>
            <a:off x="22137317" y="28574384"/>
            <a:ext cx="7588173" cy="913801"/>
          </a:xfrm>
          <a:prstGeom prst="rect">
            <a:avLst/>
          </a:prstGeom>
          <a:solidFill>
            <a:srgbClr val="9BB6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36" name="Text Box 40">
            <a:extLst>
              <a:ext uri="{FF2B5EF4-FFF2-40B4-BE49-F238E27FC236}">
                <a16:creationId xmlns:a16="http://schemas.microsoft.com/office/drawing/2014/main" id="{4D6628AD-DB5B-4422-8B15-EC32BDEE5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9530" y="28686738"/>
            <a:ext cx="5201220" cy="689091"/>
          </a:xfrm>
          <a:prstGeom prst="rect">
            <a:avLst/>
          </a:prstGeom>
          <a:solidFill>
            <a:srgbClr val="9BB697"/>
          </a:solidFill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CONCLUSIONS</a:t>
            </a:r>
          </a:p>
        </p:txBody>
      </p:sp>
      <p:sp>
        <p:nvSpPr>
          <p:cNvPr id="37" name="Rectángulo 73">
            <a:extLst>
              <a:ext uri="{FF2B5EF4-FFF2-40B4-BE49-F238E27FC236}">
                <a16:creationId xmlns:a16="http://schemas.microsoft.com/office/drawing/2014/main" id="{9646B4F0-B1C1-4292-A639-0940CFFF3A2B}"/>
              </a:ext>
            </a:extLst>
          </p:cNvPr>
          <p:cNvSpPr/>
          <p:nvPr/>
        </p:nvSpPr>
        <p:spPr>
          <a:xfrm>
            <a:off x="654385" y="18706778"/>
            <a:ext cx="9693553" cy="913801"/>
          </a:xfrm>
          <a:prstGeom prst="rect">
            <a:avLst/>
          </a:prstGeom>
          <a:solidFill>
            <a:srgbClr val="9BB6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38" name="Text Box 40">
            <a:extLst>
              <a:ext uri="{FF2B5EF4-FFF2-40B4-BE49-F238E27FC236}">
                <a16:creationId xmlns:a16="http://schemas.microsoft.com/office/drawing/2014/main" id="{945DFF8E-CDE1-471B-BD9D-AE59407F1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0020" y="18799788"/>
            <a:ext cx="1570636" cy="689091"/>
          </a:xfrm>
          <a:prstGeom prst="rect">
            <a:avLst/>
          </a:prstGeom>
          <a:noFill/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AIM</a:t>
            </a:r>
          </a:p>
        </p:txBody>
      </p:sp>
      <p:sp>
        <p:nvSpPr>
          <p:cNvPr id="39" name="Rectángulo 83">
            <a:extLst>
              <a:ext uri="{FF2B5EF4-FFF2-40B4-BE49-F238E27FC236}">
                <a16:creationId xmlns:a16="http://schemas.microsoft.com/office/drawing/2014/main" id="{7D13A6BD-A151-4F7C-A28B-6164B457172F}"/>
              </a:ext>
            </a:extLst>
          </p:cNvPr>
          <p:cNvSpPr/>
          <p:nvPr/>
        </p:nvSpPr>
        <p:spPr>
          <a:xfrm>
            <a:off x="11023170" y="9691933"/>
            <a:ext cx="18562734" cy="950248"/>
          </a:xfrm>
          <a:prstGeom prst="rect">
            <a:avLst/>
          </a:prstGeom>
          <a:solidFill>
            <a:srgbClr val="9BB697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 dirty="0"/>
          </a:p>
        </p:txBody>
      </p:sp>
      <p:sp>
        <p:nvSpPr>
          <p:cNvPr id="40" name="Text Box 40">
            <a:extLst>
              <a:ext uri="{FF2B5EF4-FFF2-40B4-BE49-F238E27FC236}">
                <a16:creationId xmlns:a16="http://schemas.microsoft.com/office/drawing/2014/main" id="{6C3C82DF-4EAD-4E63-A0AF-93B0B346E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07897" y="9842335"/>
            <a:ext cx="2975864" cy="689091"/>
          </a:xfrm>
          <a:prstGeom prst="rect">
            <a:avLst/>
          </a:prstGeom>
          <a:noFill/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41" name="Elipse 90">
            <a:extLst>
              <a:ext uri="{FF2B5EF4-FFF2-40B4-BE49-F238E27FC236}">
                <a16:creationId xmlns:a16="http://schemas.microsoft.com/office/drawing/2014/main" id="{658D3AD8-341F-4829-B61E-1829E3157F7F}"/>
              </a:ext>
            </a:extLst>
          </p:cNvPr>
          <p:cNvSpPr/>
          <p:nvPr/>
        </p:nvSpPr>
        <p:spPr>
          <a:xfrm>
            <a:off x="1670768" y="9893121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2" name="Elipse 91">
            <a:extLst>
              <a:ext uri="{FF2B5EF4-FFF2-40B4-BE49-F238E27FC236}">
                <a16:creationId xmlns:a16="http://schemas.microsoft.com/office/drawing/2014/main" id="{E7C37720-E2FE-4096-BB26-DF844D955D96}"/>
              </a:ext>
            </a:extLst>
          </p:cNvPr>
          <p:cNvSpPr/>
          <p:nvPr/>
        </p:nvSpPr>
        <p:spPr>
          <a:xfrm>
            <a:off x="2374021" y="9893121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3" name="Elipse 92">
            <a:extLst>
              <a:ext uri="{FF2B5EF4-FFF2-40B4-BE49-F238E27FC236}">
                <a16:creationId xmlns:a16="http://schemas.microsoft.com/office/drawing/2014/main" id="{55515FDE-FC2C-4E11-83F0-D0100A407E0D}"/>
              </a:ext>
            </a:extLst>
          </p:cNvPr>
          <p:cNvSpPr/>
          <p:nvPr/>
        </p:nvSpPr>
        <p:spPr>
          <a:xfrm>
            <a:off x="967515" y="18875493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4" name="Elipse 93">
            <a:extLst>
              <a:ext uri="{FF2B5EF4-FFF2-40B4-BE49-F238E27FC236}">
                <a16:creationId xmlns:a16="http://schemas.microsoft.com/office/drawing/2014/main" id="{3C979942-9414-4D81-8BFE-B66AE0E72C0A}"/>
              </a:ext>
            </a:extLst>
          </p:cNvPr>
          <p:cNvSpPr/>
          <p:nvPr/>
        </p:nvSpPr>
        <p:spPr>
          <a:xfrm>
            <a:off x="1692174" y="18858748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5" name="Elipse 94">
            <a:extLst>
              <a:ext uri="{FF2B5EF4-FFF2-40B4-BE49-F238E27FC236}">
                <a16:creationId xmlns:a16="http://schemas.microsoft.com/office/drawing/2014/main" id="{558AD1F1-1F32-490F-928F-2821D1725D3F}"/>
              </a:ext>
            </a:extLst>
          </p:cNvPr>
          <p:cNvSpPr/>
          <p:nvPr/>
        </p:nvSpPr>
        <p:spPr>
          <a:xfrm>
            <a:off x="2393014" y="18836159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6" name="Elipse 95">
            <a:extLst>
              <a:ext uri="{FF2B5EF4-FFF2-40B4-BE49-F238E27FC236}">
                <a16:creationId xmlns:a16="http://schemas.microsoft.com/office/drawing/2014/main" id="{1A999648-01FE-4C75-92A4-6A90D170E581}"/>
              </a:ext>
            </a:extLst>
          </p:cNvPr>
          <p:cNvSpPr/>
          <p:nvPr/>
        </p:nvSpPr>
        <p:spPr>
          <a:xfrm>
            <a:off x="967515" y="28757737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7" name="Elipse 96">
            <a:extLst>
              <a:ext uri="{FF2B5EF4-FFF2-40B4-BE49-F238E27FC236}">
                <a16:creationId xmlns:a16="http://schemas.microsoft.com/office/drawing/2014/main" id="{9E6FA8D5-6174-4CD2-A36B-C4C727FDD84D}"/>
              </a:ext>
            </a:extLst>
          </p:cNvPr>
          <p:cNvSpPr/>
          <p:nvPr/>
        </p:nvSpPr>
        <p:spPr>
          <a:xfrm>
            <a:off x="1692174" y="28739303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8" name="Elipse 97">
            <a:extLst>
              <a:ext uri="{FF2B5EF4-FFF2-40B4-BE49-F238E27FC236}">
                <a16:creationId xmlns:a16="http://schemas.microsoft.com/office/drawing/2014/main" id="{37D70E38-5971-45C3-A757-6016071B3DAE}"/>
              </a:ext>
            </a:extLst>
          </p:cNvPr>
          <p:cNvSpPr/>
          <p:nvPr/>
        </p:nvSpPr>
        <p:spPr>
          <a:xfrm>
            <a:off x="2393014" y="28739303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49" name="Elipse 98">
            <a:extLst>
              <a:ext uri="{FF2B5EF4-FFF2-40B4-BE49-F238E27FC236}">
                <a16:creationId xmlns:a16="http://schemas.microsoft.com/office/drawing/2014/main" id="{27A64A7D-26B9-4FBC-BD27-D038593D8F2F}"/>
              </a:ext>
            </a:extLst>
          </p:cNvPr>
          <p:cNvSpPr/>
          <p:nvPr/>
        </p:nvSpPr>
        <p:spPr>
          <a:xfrm>
            <a:off x="11352965" y="28757737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0" name="Elipse 99">
            <a:extLst>
              <a:ext uri="{FF2B5EF4-FFF2-40B4-BE49-F238E27FC236}">
                <a16:creationId xmlns:a16="http://schemas.microsoft.com/office/drawing/2014/main" id="{CB5E19A2-45B4-4C66-80D6-1C70D8E45875}"/>
              </a:ext>
            </a:extLst>
          </p:cNvPr>
          <p:cNvSpPr/>
          <p:nvPr/>
        </p:nvSpPr>
        <p:spPr>
          <a:xfrm>
            <a:off x="12041419" y="28770063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1" name="Elipse 100">
            <a:extLst>
              <a:ext uri="{FF2B5EF4-FFF2-40B4-BE49-F238E27FC236}">
                <a16:creationId xmlns:a16="http://schemas.microsoft.com/office/drawing/2014/main" id="{EFFBFFD9-E0C4-4F1B-A60D-FE21073A5CF3}"/>
              </a:ext>
            </a:extLst>
          </p:cNvPr>
          <p:cNvSpPr/>
          <p:nvPr/>
        </p:nvSpPr>
        <p:spPr>
          <a:xfrm>
            <a:off x="12728467" y="28733185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2" name="Elipse 104">
            <a:extLst>
              <a:ext uri="{FF2B5EF4-FFF2-40B4-BE49-F238E27FC236}">
                <a16:creationId xmlns:a16="http://schemas.microsoft.com/office/drawing/2014/main" id="{A075DF51-924B-4C7E-A52F-9B615CA526F7}"/>
              </a:ext>
            </a:extLst>
          </p:cNvPr>
          <p:cNvSpPr/>
          <p:nvPr/>
        </p:nvSpPr>
        <p:spPr>
          <a:xfrm>
            <a:off x="11220474" y="9888644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3" name="Elipse 105">
            <a:extLst>
              <a:ext uri="{FF2B5EF4-FFF2-40B4-BE49-F238E27FC236}">
                <a16:creationId xmlns:a16="http://schemas.microsoft.com/office/drawing/2014/main" id="{6081EB0F-78C4-42B7-95F9-596CA8253096}"/>
              </a:ext>
            </a:extLst>
          </p:cNvPr>
          <p:cNvSpPr/>
          <p:nvPr/>
        </p:nvSpPr>
        <p:spPr>
          <a:xfrm>
            <a:off x="11923727" y="9888644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4" name="Elipse 106">
            <a:extLst>
              <a:ext uri="{FF2B5EF4-FFF2-40B4-BE49-F238E27FC236}">
                <a16:creationId xmlns:a16="http://schemas.microsoft.com/office/drawing/2014/main" id="{B2A55E39-7F6B-427A-9363-BAB7A7E5B692}"/>
              </a:ext>
            </a:extLst>
          </p:cNvPr>
          <p:cNvSpPr/>
          <p:nvPr/>
        </p:nvSpPr>
        <p:spPr>
          <a:xfrm>
            <a:off x="12626981" y="9888644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5" name="Elipse 110">
            <a:extLst>
              <a:ext uri="{FF2B5EF4-FFF2-40B4-BE49-F238E27FC236}">
                <a16:creationId xmlns:a16="http://schemas.microsoft.com/office/drawing/2014/main" id="{B207B348-8C8C-4764-AD2E-43A0F572DB93}"/>
              </a:ext>
            </a:extLst>
          </p:cNvPr>
          <p:cNvSpPr/>
          <p:nvPr/>
        </p:nvSpPr>
        <p:spPr>
          <a:xfrm>
            <a:off x="22556495" y="28733185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6" name="Rectángulo 111">
            <a:extLst>
              <a:ext uri="{FF2B5EF4-FFF2-40B4-BE49-F238E27FC236}">
                <a16:creationId xmlns:a16="http://schemas.microsoft.com/office/drawing/2014/main" id="{15844B61-F27E-471C-AF3E-2718687C094D}"/>
              </a:ext>
            </a:extLst>
          </p:cNvPr>
          <p:cNvSpPr/>
          <p:nvPr/>
        </p:nvSpPr>
        <p:spPr>
          <a:xfrm>
            <a:off x="654385" y="38127946"/>
            <a:ext cx="20768477" cy="950248"/>
          </a:xfrm>
          <a:prstGeom prst="rect">
            <a:avLst/>
          </a:prstGeom>
          <a:solidFill>
            <a:srgbClr val="9BB6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7" name="Text Box 40">
            <a:extLst>
              <a:ext uri="{FF2B5EF4-FFF2-40B4-BE49-F238E27FC236}">
                <a16:creationId xmlns:a16="http://schemas.microsoft.com/office/drawing/2014/main" id="{FCB05CF6-D0B8-4F94-806D-759E969A9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2732" y="38204010"/>
            <a:ext cx="4020875" cy="689091"/>
          </a:xfrm>
          <a:prstGeom prst="rect">
            <a:avLst/>
          </a:prstGeom>
          <a:noFill/>
          <a:ln>
            <a:noFill/>
          </a:ln>
          <a:effectLst/>
        </p:spPr>
        <p:txBody>
          <a:bodyPr lIns="256010" tIns="256010" rIns="256010" bIns="25601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703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58" name="Elipse 113">
            <a:extLst>
              <a:ext uri="{FF2B5EF4-FFF2-40B4-BE49-F238E27FC236}">
                <a16:creationId xmlns:a16="http://schemas.microsoft.com/office/drawing/2014/main" id="{BEF6D639-9003-4821-8DB2-F82FD72CA484}"/>
              </a:ext>
            </a:extLst>
          </p:cNvPr>
          <p:cNvSpPr/>
          <p:nvPr/>
        </p:nvSpPr>
        <p:spPr>
          <a:xfrm>
            <a:off x="988957" y="38302250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59" name="Elipse 114">
            <a:extLst>
              <a:ext uri="{FF2B5EF4-FFF2-40B4-BE49-F238E27FC236}">
                <a16:creationId xmlns:a16="http://schemas.microsoft.com/office/drawing/2014/main" id="{81C90AD2-E4DF-4E53-9D43-525C5CF62CE6}"/>
              </a:ext>
            </a:extLst>
          </p:cNvPr>
          <p:cNvSpPr/>
          <p:nvPr/>
        </p:nvSpPr>
        <p:spPr>
          <a:xfrm>
            <a:off x="1670768" y="38275008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60" name="Elipse 115">
            <a:extLst>
              <a:ext uri="{FF2B5EF4-FFF2-40B4-BE49-F238E27FC236}">
                <a16:creationId xmlns:a16="http://schemas.microsoft.com/office/drawing/2014/main" id="{DF9D5722-435D-44DE-AAD4-3E22F6E27B46}"/>
              </a:ext>
            </a:extLst>
          </p:cNvPr>
          <p:cNvSpPr/>
          <p:nvPr/>
        </p:nvSpPr>
        <p:spPr>
          <a:xfrm>
            <a:off x="2422602" y="38275008"/>
            <a:ext cx="547096" cy="547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66"/>
          </a:p>
        </p:txBody>
      </p:sp>
      <p:sp>
        <p:nvSpPr>
          <p:cNvPr id="61" name="Rectángulo 120">
            <a:extLst>
              <a:ext uri="{FF2B5EF4-FFF2-40B4-BE49-F238E27FC236}">
                <a16:creationId xmlns:a16="http://schemas.microsoft.com/office/drawing/2014/main" id="{5BF3EA35-BC6E-47C6-876D-A20788D9403D}"/>
              </a:ext>
            </a:extLst>
          </p:cNvPr>
          <p:cNvSpPr/>
          <p:nvPr/>
        </p:nvSpPr>
        <p:spPr>
          <a:xfrm>
            <a:off x="22142213" y="38127946"/>
            <a:ext cx="7583277" cy="913801"/>
          </a:xfrm>
          <a:prstGeom prst="rect">
            <a:avLst/>
          </a:prstGeom>
          <a:solidFill>
            <a:srgbClr val="9BB69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70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CONTACT INFORMATION</a:t>
            </a:r>
          </a:p>
        </p:txBody>
      </p:sp>
      <p:sp>
        <p:nvSpPr>
          <p:cNvPr id="64" name="Rectángulo 67">
            <a:extLst>
              <a:ext uri="{FF2B5EF4-FFF2-40B4-BE49-F238E27FC236}">
                <a16:creationId xmlns:a16="http://schemas.microsoft.com/office/drawing/2014/main" id="{7FC073FD-B273-4DAA-BF72-C11454D18591}"/>
              </a:ext>
            </a:extLst>
          </p:cNvPr>
          <p:cNvSpPr/>
          <p:nvPr/>
        </p:nvSpPr>
        <p:spPr>
          <a:xfrm>
            <a:off x="19125227" y="24301424"/>
            <a:ext cx="9939836" cy="1117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221" i="1" dirty="0">
                <a:solidFill>
                  <a:srgbClr val="1654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65" name="Rectángulo 70">
            <a:extLst>
              <a:ext uri="{FF2B5EF4-FFF2-40B4-BE49-F238E27FC236}">
                <a16:creationId xmlns:a16="http://schemas.microsoft.com/office/drawing/2014/main" id="{9DF2B89B-B8A3-4390-A5E6-D2015C441C8A}"/>
              </a:ext>
            </a:extLst>
          </p:cNvPr>
          <p:cNvSpPr/>
          <p:nvPr/>
        </p:nvSpPr>
        <p:spPr>
          <a:xfrm>
            <a:off x="15120144" y="18439298"/>
            <a:ext cx="3079261" cy="5509177"/>
          </a:xfrm>
          <a:prstGeom prst="rect">
            <a:avLst/>
          </a:prstGeom>
          <a:solidFill>
            <a:srgbClr val="9BB6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071" dirty="0"/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A8832BAE-DCE0-764C-A94B-BEAD015E8E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0252"/>
            <a:ext cx="30252040" cy="5057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203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Officeova 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ova 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ova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CDF46393E6E7B408B34B67FD01438BF" ma:contentTypeVersion="3" ma:contentTypeDescription="Ustvari nov dokument." ma:contentTypeScope="" ma:versionID="298800a9bbb22e739dbdccf4b0f75ee0">
  <xsd:schema xmlns:xsd="http://www.w3.org/2001/XMLSchema" xmlns:xs="http://www.w3.org/2001/XMLSchema" xmlns:p="http://schemas.microsoft.com/office/2006/metadata/properties" xmlns:ns2="56975a58-0cc7-478d-af94-6e7cc1aac690" targetNamespace="http://schemas.microsoft.com/office/2006/metadata/properties" ma:root="true" ma:fieldsID="9dd13a340cedd47726120478ad81b910" ns2:_="">
    <xsd:import namespace="56975a58-0cc7-478d-af94-6e7cc1aac6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75a58-0cc7-478d-af94-6e7cc1aac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066207-8AD8-4984-BAF2-73E6FF9625B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B792756-B6FB-4760-B97A-F7D6017919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75a58-0cc7-478d-af94-6e7cc1aac6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2250DF-36F9-4677-AE88-2600A0E3D29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467</TotalTime>
  <Words>580</Words>
  <Application>Microsoft Office PowerPoint</Application>
  <PresentationFormat>Po meri</PresentationFormat>
  <Paragraphs>39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Officeova tema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Maša Škrlep</dc:creator>
  <cp:lastModifiedBy>Irena Gril</cp:lastModifiedBy>
  <cp:revision>14</cp:revision>
  <dcterms:created xsi:type="dcterms:W3CDTF">2023-09-20T08:21:19Z</dcterms:created>
  <dcterms:modified xsi:type="dcterms:W3CDTF">2026-04-20T12:00:18Z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0x0101001CDF46393E6E7B408B34B67FD01438BF</vt:lpwstr>
  </property>
</Properties>
</file>