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1" r:id="rId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6A1FB5-00CE-4FC1-A1F1-367283994467}" v="14" dt="2026-07-20T05:51:29.9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3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ža Polanšek Rokavec" userId="cf3acbeb-1be1-431b-bbda-cdc61004c4c2" providerId="ADAL" clId="{5C00C1A1-7FDB-47EF-8D14-B589A4EB5FFE}"/>
    <pc:docChg chg="undo custSel addSld delSld modSld sldOrd modMainMaster">
      <pc:chgData name="Neža Polanšek Rokavec" userId="cf3acbeb-1be1-431b-bbda-cdc61004c4c2" providerId="ADAL" clId="{5C00C1A1-7FDB-47EF-8D14-B589A4EB5FFE}" dt="2026-07-20T05:52:40.307" v="36" actId="680"/>
      <pc:docMkLst>
        <pc:docMk/>
      </pc:docMkLst>
      <pc:sldChg chg="addSp modSp ord setBg">
        <pc:chgData name="Neža Polanšek Rokavec" userId="cf3acbeb-1be1-431b-bbda-cdc61004c4c2" providerId="ADAL" clId="{5C00C1A1-7FDB-47EF-8D14-B589A4EB5FFE}" dt="2026-07-20T05:45:56.990" v="15"/>
        <pc:sldMkLst>
          <pc:docMk/>
          <pc:sldMk cId="162212973" sldId="257"/>
        </pc:sldMkLst>
        <pc:spChg chg="add mod">
          <ac:chgData name="Neža Polanšek Rokavec" userId="cf3acbeb-1be1-431b-bbda-cdc61004c4c2" providerId="ADAL" clId="{5C00C1A1-7FDB-47EF-8D14-B589A4EB5FFE}" dt="2026-07-20T05:42:56.406" v="0" actId="767"/>
          <ac:spMkLst>
            <pc:docMk/>
            <pc:sldMk cId="162212973" sldId="257"/>
            <ac:spMk id="2" creationId="{A94F2C31-C095-0546-DC29-2FEDAE8BBC72}"/>
          </ac:spMkLst>
        </pc:spChg>
      </pc:sldChg>
      <pc:sldChg chg="new del">
        <pc:chgData name="Neža Polanšek Rokavec" userId="cf3acbeb-1be1-431b-bbda-cdc61004c4c2" providerId="ADAL" clId="{5C00C1A1-7FDB-47EF-8D14-B589A4EB5FFE}" dt="2026-07-20T05:43:44.456" v="7" actId="47"/>
        <pc:sldMkLst>
          <pc:docMk/>
          <pc:sldMk cId="1588775592" sldId="258"/>
        </pc:sldMkLst>
      </pc:sldChg>
      <pc:sldChg chg="new del">
        <pc:chgData name="Neža Polanšek Rokavec" userId="cf3acbeb-1be1-431b-bbda-cdc61004c4c2" providerId="ADAL" clId="{5C00C1A1-7FDB-47EF-8D14-B589A4EB5FFE}" dt="2026-07-20T05:43:43.609" v="6" actId="47"/>
        <pc:sldMkLst>
          <pc:docMk/>
          <pc:sldMk cId="3158378699" sldId="259"/>
        </pc:sldMkLst>
      </pc:sldChg>
      <pc:sldChg chg="add del">
        <pc:chgData name="Neža Polanšek Rokavec" userId="cf3acbeb-1be1-431b-bbda-cdc61004c4c2" providerId="ADAL" clId="{5C00C1A1-7FDB-47EF-8D14-B589A4EB5FFE}" dt="2026-07-20T05:52:31.819" v="35" actId="47"/>
        <pc:sldMkLst>
          <pc:docMk/>
          <pc:sldMk cId="1280383002" sldId="260"/>
        </pc:sldMkLst>
      </pc:sldChg>
      <pc:sldChg chg="new del">
        <pc:chgData name="Neža Polanšek Rokavec" userId="cf3acbeb-1be1-431b-bbda-cdc61004c4c2" providerId="ADAL" clId="{5C00C1A1-7FDB-47EF-8D14-B589A4EB5FFE}" dt="2026-07-20T05:46:11.218" v="19" actId="680"/>
        <pc:sldMkLst>
          <pc:docMk/>
          <pc:sldMk cId="2631486572" sldId="261"/>
        </pc:sldMkLst>
      </pc:sldChg>
      <pc:sldChg chg="new">
        <pc:chgData name="Neža Polanšek Rokavec" userId="cf3acbeb-1be1-431b-bbda-cdc61004c4c2" providerId="ADAL" clId="{5C00C1A1-7FDB-47EF-8D14-B589A4EB5FFE}" dt="2026-07-20T05:50:49.937" v="25" actId="680"/>
        <pc:sldMkLst>
          <pc:docMk/>
          <pc:sldMk cId="2693047234" sldId="261"/>
        </pc:sldMkLst>
      </pc:sldChg>
      <pc:sldChg chg="new del">
        <pc:chgData name="Neža Polanšek Rokavec" userId="cf3acbeb-1be1-431b-bbda-cdc61004c4c2" providerId="ADAL" clId="{5C00C1A1-7FDB-47EF-8D14-B589A4EB5FFE}" dt="2026-07-20T05:46:10.749" v="18" actId="680"/>
        <pc:sldMkLst>
          <pc:docMk/>
          <pc:sldMk cId="1121136537" sldId="262"/>
        </pc:sldMkLst>
      </pc:sldChg>
      <pc:sldChg chg="new del">
        <pc:chgData name="Neža Polanšek Rokavec" userId="cf3acbeb-1be1-431b-bbda-cdc61004c4c2" providerId="ADAL" clId="{5C00C1A1-7FDB-47EF-8D14-B589A4EB5FFE}" dt="2026-07-20T05:52:14.303" v="33" actId="680"/>
        <pc:sldMkLst>
          <pc:docMk/>
          <pc:sldMk cId="1682456938" sldId="262"/>
        </pc:sldMkLst>
      </pc:sldChg>
      <pc:sldChg chg="new">
        <pc:chgData name="Neža Polanšek Rokavec" userId="cf3acbeb-1be1-431b-bbda-cdc61004c4c2" providerId="ADAL" clId="{5C00C1A1-7FDB-47EF-8D14-B589A4EB5FFE}" dt="2026-07-20T05:52:40.307" v="36" actId="680"/>
        <pc:sldMkLst>
          <pc:docMk/>
          <pc:sldMk cId="4014104587" sldId="262"/>
        </pc:sldMkLst>
      </pc:sldChg>
      <pc:sldMasterChg chg="modSldLayout">
        <pc:chgData name="Neža Polanšek Rokavec" userId="cf3acbeb-1be1-431b-bbda-cdc61004c4c2" providerId="ADAL" clId="{5C00C1A1-7FDB-47EF-8D14-B589A4EB5FFE}" dt="2026-07-20T05:52:15.293" v="34" actId="47"/>
        <pc:sldMasterMkLst>
          <pc:docMk/>
          <pc:sldMasterMk cId="1237825556" sldId="2147483648"/>
        </pc:sldMasterMkLst>
        <pc:sldLayoutChg chg="addSp delSp modSp mod">
          <pc:chgData name="Neža Polanšek Rokavec" userId="cf3acbeb-1be1-431b-bbda-cdc61004c4c2" providerId="ADAL" clId="{5C00C1A1-7FDB-47EF-8D14-B589A4EB5FFE}" dt="2026-07-20T05:52:15.293" v="34" actId="47"/>
          <pc:sldLayoutMkLst>
            <pc:docMk/>
            <pc:sldMasterMk cId="1237825556" sldId="2147483648"/>
            <pc:sldLayoutMk cId="2656454753" sldId="2147483655"/>
          </pc:sldLayoutMkLst>
          <pc:spChg chg="add del mod">
            <ac:chgData name="Neža Polanšek Rokavec" userId="cf3acbeb-1be1-431b-bbda-cdc61004c4c2" providerId="ADAL" clId="{5C00C1A1-7FDB-47EF-8D14-B589A4EB5FFE}" dt="2026-07-20T05:51:26.273" v="28"/>
            <ac:spMkLst>
              <pc:docMk/>
              <pc:sldMasterMk cId="1237825556" sldId="2147483648"/>
              <pc:sldLayoutMk cId="2656454753" sldId="2147483655"/>
              <ac:spMk id="9" creationId="{4DE12714-BDB1-F698-BC2D-596F5E33D4DC}"/>
            </ac:spMkLst>
          </pc:spChg>
          <pc:spChg chg="add del mod">
            <ac:chgData name="Neža Polanšek Rokavec" userId="cf3acbeb-1be1-431b-bbda-cdc61004c4c2" providerId="ADAL" clId="{5C00C1A1-7FDB-47EF-8D14-B589A4EB5FFE}" dt="2026-07-20T05:52:15.293" v="34" actId="47"/>
            <ac:spMkLst>
              <pc:docMk/>
              <pc:sldMasterMk cId="1237825556" sldId="2147483648"/>
              <pc:sldLayoutMk cId="2656454753" sldId="2147483655"/>
              <ac:spMk id="10" creationId="{96DE5BD9-9C4F-23A3-F3F8-715B06F1557E}"/>
            </ac:spMkLst>
          </pc:spChg>
          <pc:picChg chg="add del mod">
            <ac:chgData name="Neža Polanšek Rokavec" userId="cf3acbeb-1be1-431b-bbda-cdc61004c4c2" providerId="ADAL" clId="{5C00C1A1-7FDB-47EF-8D14-B589A4EB5FFE}" dt="2026-07-20T05:50:05.216" v="23" actId="22"/>
            <ac:picMkLst>
              <pc:docMk/>
              <pc:sldMasterMk cId="1237825556" sldId="2147483648"/>
              <pc:sldLayoutMk cId="2656454753" sldId="2147483655"/>
              <ac:picMk id="6" creationId="{C6169200-6637-CC92-A266-FFE6E94A85F5}"/>
            </ac:picMkLst>
          </pc:picChg>
          <pc:picChg chg="add mod">
            <ac:chgData name="Neža Polanšek Rokavec" userId="cf3acbeb-1be1-431b-bbda-cdc61004c4c2" providerId="ADAL" clId="{5C00C1A1-7FDB-47EF-8D14-B589A4EB5FFE}" dt="2026-07-20T05:50:07.969" v="24"/>
            <ac:picMkLst>
              <pc:docMk/>
              <pc:sldMasterMk cId="1237825556" sldId="2147483648"/>
              <pc:sldLayoutMk cId="2656454753" sldId="2147483655"/>
              <ac:picMk id="7" creationId="{2D6E092D-D80A-1C46-E431-740396A009AB}"/>
            </ac:picMkLst>
          </pc:picChg>
          <pc:picChg chg="add mod">
            <ac:chgData name="Neža Polanšek Rokavec" userId="cf3acbeb-1be1-431b-bbda-cdc61004c4c2" providerId="ADAL" clId="{5C00C1A1-7FDB-47EF-8D14-B589A4EB5FFE}" dt="2026-07-20T05:50:07.969" v="24"/>
            <ac:picMkLst>
              <pc:docMk/>
              <pc:sldMasterMk cId="1237825556" sldId="2147483648"/>
              <pc:sldLayoutMk cId="2656454753" sldId="2147483655"/>
              <ac:picMk id="8" creationId="{71FC61CE-7C88-D895-D20F-527FA456E66E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E8FA6EF-A950-C32D-6DE2-6146DD13B2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1B49ABD2-009F-84AD-3C53-8259F7DA79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3DAD985D-38F8-54BD-4E7A-0C4477500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2690811-62C3-E722-B4E9-F9BD4AB0C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8CEAAAC5-BBC4-6650-76C5-61BC09EFE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76226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9E71C51-3D0D-44E6-3500-7019815C4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4AA91E1B-1945-1E1F-B409-D19390103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6394F10-9EB2-5256-9D66-1CF29AE16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2C23049-1B36-3003-7D05-1664BF5F2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2FCE862-856F-9AE9-EF29-F93FE2E1A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2579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D7CD702B-D269-9F7E-802A-810720A1BC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38798720-B915-36B5-3D64-2E43BE9D0D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65B790D-F97A-119D-BC4C-283FB0572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EADA60F-569F-0ACA-69BC-16C3EA589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796C4DF7-E880-0F69-617E-F4E53B096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4242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616F95-6663-C5F0-600B-8E597B9C3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1A74D5C-3B2F-1097-82CE-0E890454D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FB9B810-491E-B6BD-4A36-51183497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7DDA0F8A-D489-D5B3-DE71-3A30BD58B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B7807EE-892B-5797-541D-2B311AB26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4054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E6DC19F-DE71-52C8-32D4-367C804CB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863B636-B43F-6EC6-E8AD-F0BB699A3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3E4171C-2D2C-A215-D7E9-D9F8A6DD3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66C24EEC-FE7B-F876-6DC8-96AE8E599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D81BC703-696A-52D6-B03D-94144DD6C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57865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A40E14C-1A61-B23D-178B-C16D1C662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F5660FE-0347-ABF7-7626-8B0E5FB82F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7E54D947-C676-7161-B81A-C29998152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205C6D46-C817-A255-01A7-B99E6501F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973E5657-058F-C158-A3E9-FD6071A4F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6374512-CF87-FA8B-1A13-7A6D69750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7575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F2B62BE-0A68-4475-6EF8-5455621B6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BC0D0B4-2792-D314-1BA2-A2BB68E37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5FF9342-BFE3-523E-06B3-CC22A0D77B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C1FB6F45-F308-A4F3-3957-F6D8A14E55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C6AA4972-947A-A3AC-8A7E-48FE51BED6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9B8BBAB2-DC51-D597-7606-F89492E87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7A255165-6888-3CF3-21C0-153A6D238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7974EF30-5E27-A57D-222A-83BFCD9F4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0213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4EB4D7E-57F0-BFDA-7484-4F7EDC18E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45FDF90-6D58-8C7C-2130-F9033F997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D5DD880-47C0-7A00-0F77-B6238628B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38410809-3C5A-C512-03F4-1A9729710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4200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A07FAEE7-0B3D-5EBF-134D-0720C9BB4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11AEBA07-9CE5-95FC-1B89-E96DEAD38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D639586-F03F-E416-AF49-675F81390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  <p:pic>
        <p:nvPicPr>
          <p:cNvPr id="7" name="Označba mesta vsebine 4" descr="Slika, ki vsebuje besede zelena&#10;&#10;Opis je samodejno ustvarjen">
            <a:extLst>
              <a:ext uri="{FF2B5EF4-FFF2-40B4-BE49-F238E27FC236}">
                <a16:creationId xmlns:a16="http://schemas.microsoft.com/office/drawing/2014/main" id="{2D6E092D-D80A-1C46-E431-740396A009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3"/>
          <a:stretch/>
        </p:blipFill>
        <p:spPr>
          <a:xfrm>
            <a:off x="9421092" y="5097813"/>
            <a:ext cx="2770908" cy="1760187"/>
          </a:xfrm>
          <a:prstGeom prst="rect">
            <a:avLst/>
          </a:prstGeom>
        </p:spPr>
      </p:pic>
      <p:pic>
        <p:nvPicPr>
          <p:cNvPr id="8" name="Slika 5" descr="Slika, ki vsebuje besede besedilo, logotip, pisava, grafika&#10;&#10;Opis je samodejno ustvarjen">
            <a:extLst>
              <a:ext uri="{FF2B5EF4-FFF2-40B4-BE49-F238E27FC236}">
                <a16:creationId xmlns:a16="http://schemas.microsoft.com/office/drawing/2014/main" id="{71FC61CE-7C88-D895-D20F-527FA456E6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106" y="144016"/>
            <a:ext cx="1139585" cy="6269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6DE5BD9-9C4F-23A3-F3F8-715B06F1557E}"/>
              </a:ext>
            </a:extLst>
          </p:cNvPr>
          <p:cNvSpPr txBox="1"/>
          <p:nvPr userDrawn="1"/>
        </p:nvSpPr>
        <p:spPr>
          <a:xfrm>
            <a:off x="1396181" y="2448232"/>
            <a:ext cx="8150942" cy="4090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56454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CA8E425-DE3F-C2B4-7C1A-26C0538D8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E1137BD-7D75-667F-4B73-8A1635706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18A06AA9-A613-7EB1-AF04-394B408812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31D0DEC8-32B8-E569-9C7B-12F8CA087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E0E7226-6696-9A7F-F316-20C48E26E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A65204E-3C11-9F96-1B86-41B70D91F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32220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7B0ED15-785C-64D3-D2FB-5C177117C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511F5927-DCB8-9268-2F42-DD36112081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FA25E253-CBCA-86E5-CA7E-D20E82CF23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544C757-BD2D-A0A1-6B94-24346FF55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E9BB2E2B-0CCF-4DA3-04DF-1A084B76E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3E2B316-4230-5582-CAAF-10C7CECE7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38825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FCD7901F-9FE0-6C82-231B-F73F60971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0A1376F-B0BA-04FD-8ECB-5FB5DE7A5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CEEB6A4-BB21-85F8-C79C-0214CB1177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ACFA89-9011-42CE-9378-236A17E75376}" type="datetimeFigureOut">
              <a:rPr lang="sl-SI" smtClean="0"/>
              <a:t>20. 07. 2026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701FD38-6177-841D-A71C-D7CA9CC737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2A4DDA5-E408-438A-EA94-DDC7F366A0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E0BECF-7851-4C6E-B9DB-B9F2DBF47DD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7825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, ki vsebuje besede zelena&#10;&#10;Opis je samodejno ustvarjen">
            <a:extLst>
              <a:ext uri="{FF2B5EF4-FFF2-40B4-BE49-F238E27FC236}">
                <a16:creationId xmlns:a16="http://schemas.microsoft.com/office/drawing/2014/main" id="{0A0B644A-E27F-05B4-FDDD-9DA138B2A3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0" r="-833"/>
          <a:stretch/>
        </p:blipFill>
        <p:spPr>
          <a:xfrm>
            <a:off x="6730259" y="3731491"/>
            <a:ext cx="5615709" cy="3126509"/>
          </a:xfrm>
          <a:prstGeom prst="rect">
            <a:avLst/>
          </a:prstGeom>
        </p:spPr>
      </p:pic>
      <p:pic>
        <p:nvPicPr>
          <p:cNvPr id="7" name="Slika 6" descr="Slika, ki vsebuje besede grafika, grafično oblikovanje&#10;&#10;Opis je samodejno ustvarjen">
            <a:extLst>
              <a:ext uri="{FF2B5EF4-FFF2-40B4-BE49-F238E27FC236}">
                <a16:creationId xmlns:a16="http://schemas.microsoft.com/office/drawing/2014/main" id="{0942FC55-132D-D4F0-590E-A4A2305E94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62" y="373867"/>
            <a:ext cx="2434424" cy="1132076"/>
          </a:xfrm>
          <a:prstGeom prst="rect">
            <a:avLst/>
          </a:prstGeom>
        </p:spPr>
      </p:pic>
      <p:pic>
        <p:nvPicPr>
          <p:cNvPr id="9" name="Slika 8" descr="Slika, ki vsebuje besede besedilo, logotip, pisava, grafika&#10;&#10;Opis je samodejno ustvarjen">
            <a:extLst>
              <a:ext uri="{FF2B5EF4-FFF2-40B4-BE49-F238E27FC236}">
                <a16:creationId xmlns:a16="http://schemas.microsoft.com/office/drawing/2014/main" id="{63146D1E-CA63-7478-5965-39BCD0B56C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1324" y="340561"/>
            <a:ext cx="2118292" cy="1165382"/>
          </a:xfrm>
          <a:prstGeom prst="rect">
            <a:avLst/>
          </a:prstGeom>
        </p:spPr>
      </p:pic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C151260B-52F6-153F-2269-8B9BC22488E3}"/>
              </a:ext>
            </a:extLst>
          </p:cNvPr>
          <p:cNvSpPr txBox="1"/>
          <p:nvPr/>
        </p:nvSpPr>
        <p:spPr>
          <a:xfrm>
            <a:off x="3864635" y="804246"/>
            <a:ext cx="43339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b="1" dirty="0"/>
              <a:t>VIVUS</a:t>
            </a:r>
            <a:r>
              <a:rPr lang="sl-SI" dirty="0"/>
              <a:t>, 9. konferenca </a:t>
            </a:r>
          </a:p>
          <a:p>
            <a:pPr algn="ctr"/>
            <a:r>
              <a:rPr lang="sl-SI" b="1" dirty="0">
                <a:solidFill>
                  <a:schemeClr val="accent6">
                    <a:lumMod val="50000"/>
                  </a:schemeClr>
                </a:solidFill>
              </a:rPr>
              <a:t>»</a:t>
            </a:r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 Od znanja do prakse v sodobnem kmetijstvu in prehrani</a:t>
            </a:r>
            <a:r>
              <a:rPr lang="sl-SI" dirty="0"/>
              <a:t> «</a:t>
            </a:r>
            <a:endParaRPr lang="sl-SI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Naslov 1">
            <a:extLst>
              <a:ext uri="{FF2B5EF4-FFF2-40B4-BE49-F238E27FC236}">
                <a16:creationId xmlns:a16="http://schemas.microsoft.com/office/drawing/2014/main" id="{E6783A57-2D33-C795-3A34-F1ED1A790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2405466"/>
            <a:ext cx="8229600" cy="1442085"/>
          </a:xfrm>
        </p:spPr>
        <p:txBody>
          <a:bodyPr>
            <a:normAutofit/>
          </a:bodyPr>
          <a:lstStyle/>
          <a:p>
            <a:r>
              <a:rPr lang="sl-SI" sz="5400" dirty="0"/>
              <a:t>Naslov prispevka</a:t>
            </a:r>
          </a:p>
        </p:txBody>
      </p:sp>
      <p:sp>
        <p:nvSpPr>
          <p:cNvPr id="15" name="Podnaslov 2">
            <a:extLst>
              <a:ext uri="{FF2B5EF4-FFF2-40B4-BE49-F238E27FC236}">
                <a16:creationId xmlns:a16="http://schemas.microsoft.com/office/drawing/2014/main" id="{B068182E-1A24-B303-85A8-ADB1A96812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00803" y="4471641"/>
            <a:ext cx="3301041" cy="1655762"/>
          </a:xfrm>
        </p:spPr>
        <p:txBody>
          <a:bodyPr>
            <a:normAutofit/>
          </a:bodyPr>
          <a:lstStyle/>
          <a:p>
            <a:pPr algn="r"/>
            <a:r>
              <a:rPr lang="sl-SI" sz="2000" dirty="0"/>
              <a:t>Ime Priimek, naziv</a:t>
            </a:r>
          </a:p>
          <a:p>
            <a:pPr algn="r"/>
            <a:r>
              <a:rPr lang="sl-SI" sz="2000" dirty="0"/>
              <a:t>Ustanova</a:t>
            </a:r>
          </a:p>
          <a:p>
            <a:pPr algn="r"/>
            <a:r>
              <a:rPr lang="sl-SI" sz="2000" dirty="0"/>
              <a:t>Kraj, datum</a:t>
            </a:r>
          </a:p>
        </p:txBody>
      </p:sp>
    </p:spTree>
    <p:extLst>
      <p:ext uri="{BB962C8B-B14F-4D97-AF65-F5344CB8AC3E}">
        <p14:creationId xmlns:p14="http://schemas.microsoft.com/office/powerpoint/2010/main" val="4068165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značba mesta vsebine 4" descr="Slika, ki vsebuje besede zelena&#10;&#10;Opis je samodejno ustvarjen">
            <a:extLst>
              <a:ext uri="{FF2B5EF4-FFF2-40B4-BE49-F238E27FC236}">
                <a16:creationId xmlns:a16="http://schemas.microsoft.com/office/drawing/2014/main" id="{896D3708-DA50-3EC7-1036-DAF87E91B0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3"/>
          <a:stretch/>
        </p:blipFill>
        <p:spPr>
          <a:xfrm>
            <a:off x="9421092" y="5097813"/>
            <a:ext cx="2770908" cy="1760187"/>
          </a:xfrm>
        </p:spPr>
      </p:pic>
      <p:pic>
        <p:nvPicPr>
          <p:cNvPr id="6" name="Slika 5" descr="Slika, ki vsebuje besede besedilo, logotip, pisava, grafika&#10;&#10;Opis je samodejno ustvarjen">
            <a:extLst>
              <a:ext uri="{FF2B5EF4-FFF2-40B4-BE49-F238E27FC236}">
                <a16:creationId xmlns:a16="http://schemas.microsoft.com/office/drawing/2014/main" id="{338C536D-9169-471A-AB9E-D7399A3641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106" y="144016"/>
            <a:ext cx="1139585" cy="6269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94F2C31-C095-0546-DC29-2FEDAE8BBC72}"/>
              </a:ext>
            </a:extLst>
          </p:cNvPr>
          <p:cNvSpPr txBox="1"/>
          <p:nvPr/>
        </p:nvSpPr>
        <p:spPr>
          <a:xfrm>
            <a:off x="2053244" y="11388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2212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4104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3047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26</Words>
  <Application>Microsoft Office PowerPoint</Application>
  <PresentationFormat>Widescreen</PresentationFormat>
  <Paragraphs>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Officeova tema</vt:lpstr>
      <vt:lpstr>Naslov prispevka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prispevka</dc:title>
  <dc:creator>Tina Zorman</dc:creator>
  <cp:lastModifiedBy>Neža Polanšek Rokavec</cp:lastModifiedBy>
  <cp:revision>5</cp:revision>
  <dcterms:created xsi:type="dcterms:W3CDTF">2024-02-26T13:56:23Z</dcterms:created>
  <dcterms:modified xsi:type="dcterms:W3CDTF">2026-07-20T05:52:40Z</dcterms:modified>
</cp:coreProperties>
</file>